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Arial" charset="1" panose="020B0502020202020204"/>
      <p:regular r:id="rId16"/>
    </p:embeddedFont>
    <p:embeddedFont>
      <p:font typeface="Arial Bold" charset="1" panose="020B0802020202020204"/>
      <p:regular r:id="rId17"/>
    </p:embeddedFont>
    <p:embeddedFont>
      <p:font typeface="Montserrat Semi-Bold" charset="1" panose="00000700000000000000"/>
      <p:regular r:id="rId18"/>
    </p:embeddedFont>
    <p:embeddedFont>
      <p:font typeface="Montserrat" charset="1" panose="00000500000000000000"/>
      <p:regular r:id="rId19"/>
    </p:embeddedFont>
    <p:embeddedFont>
      <p:font typeface="Montserrat Bold" charset="1" panose="00000800000000000000"/>
      <p:regular r:id="rId20"/>
    </p:embeddedFont>
    <p:embeddedFont>
      <p:font typeface="Montserrat Medium" charset="1" panose="00000600000000000000"/>
      <p:regular r:id="rId21"/>
    </p:embeddedFont>
    <p:embeddedFont>
      <p:font typeface="Serithai Bold" charset="1" panose="00000000000000000000"/>
      <p:regular r:id="rId22"/>
    </p:embeddedFont>
    <p:embeddedFont>
      <p:font typeface="Montserrat Medium Italics" charset="1" panose="00000600000000000000"/>
      <p:regular r:id="rId23"/>
    </p:embeddedFont>
    <p:embeddedFont>
      <p:font typeface="Open Sans" charset="1" panose="020B0606030504020204"/>
      <p:regular r:id="rId24"/>
    </p:embeddedFont>
    <p:embeddedFont>
      <p:font typeface="Open Sans Bold" charset="1" panose="020B0806030504020204"/>
      <p:regular r:id="rId25"/>
    </p:embeddedFont>
    <p:embeddedFont>
      <p:font typeface="Alatsi" charset="1" panose="0000050000000000000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jpe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1504" t="-8162" r="-3284" b="-27883"/>
            </a:stretch>
          </a:blipFill>
        </p:spPr>
      </p:sp>
      <p:sp>
        <p:nvSpPr>
          <p:cNvPr name="Freeform 3" id="3"/>
          <p:cNvSpPr/>
          <p:nvPr/>
        </p:nvSpPr>
        <p:spPr>
          <a:xfrm flipH="false" flipV="false" rot="0">
            <a:off x="-1211678" y="3479985"/>
            <a:ext cx="6300952" cy="401686"/>
          </a:xfrm>
          <a:custGeom>
            <a:avLst/>
            <a:gdLst/>
            <a:ahLst/>
            <a:cxnLst/>
            <a:rect r="r" b="b" t="t" l="l"/>
            <a:pathLst>
              <a:path h="401686" w="6300952">
                <a:moveTo>
                  <a:pt x="0" y="0"/>
                </a:moveTo>
                <a:lnTo>
                  <a:pt x="6300952" y="0"/>
                </a:lnTo>
                <a:lnTo>
                  <a:pt x="6300952" y="401686"/>
                </a:lnTo>
                <a:lnTo>
                  <a:pt x="0" y="401686"/>
                </a:lnTo>
                <a:lnTo>
                  <a:pt x="0" y="0"/>
                </a:lnTo>
                <a:close/>
              </a:path>
            </a:pathLst>
          </a:custGeom>
          <a:blipFill>
            <a:blip r:embed="rId3"/>
            <a:stretch>
              <a:fillRect l="0" t="0" r="0" b="0"/>
            </a:stretch>
          </a:blipFill>
        </p:spPr>
      </p:sp>
      <p:sp>
        <p:nvSpPr>
          <p:cNvPr name="Freeform 4" id="4"/>
          <p:cNvSpPr/>
          <p:nvPr/>
        </p:nvSpPr>
        <p:spPr>
          <a:xfrm flipH="false" flipV="false" rot="0">
            <a:off x="4885097" y="9322457"/>
            <a:ext cx="2813114" cy="179336"/>
          </a:xfrm>
          <a:custGeom>
            <a:avLst/>
            <a:gdLst/>
            <a:ahLst/>
            <a:cxnLst/>
            <a:rect r="r" b="b" t="t" l="l"/>
            <a:pathLst>
              <a:path h="179336" w="2813114">
                <a:moveTo>
                  <a:pt x="0" y="0"/>
                </a:moveTo>
                <a:lnTo>
                  <a:pt x="2813114" y="0"/>
                </a:lnTo>
                <a:lnTo>
                  <a:pt x="2813114" y="179336"/>
                </a:lnTo>
                <a:lnTo>
                  <a:pt x="0" y="179336"/>
                </a:lnTo>
                <a:lnTo>
                  <a:pt x="0" y="0"/>
                </a:lnTo>
                <a:close/>
              </a:path>
            </a:pathLst>
          </a:custGeom>
          <a:blipFill>
            <a:blip r:embed="rId3"/>
            <a:stretch>
              <a:fillRect l="0" t="0" r="0" b="0"/>
            </a:stretch>
          </a:blipFill>
        </p:spPr>
      </p:sp>
      <p:sp>
        <p:nvSpPr>
          <p:cNvPr name="Freeform 5" id="5"/>
          <p:cNvSpPr/>
          <p:nvPr/>
        </p:nvSpPr>
        <p:spPr>
          <a:xfrm flipH="false" flipV="false" rot="0">
            <a:off x="1366594" y="9322457"/>
            <a:ext cx="2813114" cy="179336"/>
          </a:xfrm>
          <a:custGeom>
            <a:avLst/>
            <a:gdLst/>
            <a:ahLst/>
            <a:cxnLst/>
            <a:rect r="r" b="b" t="t" l="l"/>
            <a:pathLst>
              <a:path h="179336" w="2813114">
                <a:moveTo>
                  <a:pt x="0" y="0"/>
                </a:moveTo>
                <a:lnTo>
                  <a:pt x="2813114" y="0"/>
                </a:lnTo>
                <a:lnTo>
                  <a:pt x="2813114" y="179336"/>
                </a:lnTo>
                <a:lnTo>
                  <a:pt x="0" y="179336"/>
                </a:lnTo>
                <a:lnTo>
                  <a:pt x="0" y="0"/>
                </a:lnTo>
                <a:close/>
              </a:path>
            </a:pathLst>
          </a:custGeom>
          <a:blipFill>
            <a:blip r:embed="rId3"/>
            <a:stretch>
              <a:fillRect l="0" t="0" r="0" b="0"/>
            </a:stretch>
          </a:blipFill>
        </p:spPr>
      </p:sp>
      <p:grpSp>
        <p:nvGrpSpPr>
          <p:cNvPr name="Group 6" id="6"/>
          <p:cNvGrpSpPr/>
          <p:nvPr/>
        </p:nvGrpSpPr>
        <p:grpSpPr>
          <a:xfrm rot="0">
            <a:off x="-761521" y="2352576"/>
            <a:ext cx="6030880" cy="1289761"/>
            <a:chOff x="0" y="0"/>
            <a:chExt cx="1900314" cy="406400"/>
          </a:xfrm>
        </p:grpSpPr>
        <p:sp>
          <p:nvSpPr>
            <p:cNvPr name="Freeform 7" id="7"/>
            <p:cNvSpPr/>
            <p:nvPr/>
          </p:nvSpPr>
          <p:spPr>
            <a:xfrm flipH="false" flipV="false" rot="0">
              <a:off x="0" y="0"/>
              <a:ext cx="1900314" cy="406400"/>
            </a:xfrm>
            <a:custGeom>
              <a:avLst/>
              <a:gdLst/>
              <a:ahLst/>
              <a:cxnLst/>
              <a:rect r="r" b="b" t="t" l="l"/>
              <a:pathLst>
                <a:path h="406400" w="1900314">
                  <a:moveTo>
                    <a:pt x="1697114" y="0"/>
                  </a:moveTo>
                  <a:cubicBezTo>
                    <a:pt x="1809338" y="0"/>
                    <a:pt x="1900314" y="90976"/>
                    <a:pt x="1900314" y="203200"/>
                  </a:cubicBezTo>
                  <a:cubicBezTo>
                    <a:pt x="1900314" y="315424"/>
                    <a:pt x="1809338" y="406400"/>
                    <a:pt x="1697114" y="406400"/>
                  </a:cubicBezTo>
                  <a:lnTo>
                    <a:pt x="203200" y="406400"/>
                  </a:lnTo>
                  <a:cubicBezTo>
                    <a:pt x="90976" y="406400"/>
                    <a:pt x="0" y="315424"/>
                    <a:pt x="0" y="203200"/>
                  </a:cubicBezTo>
                  <a:cubicBezTo>
                    <a:pt x="0" y="90976"/>
                    <a:pt x="90976" y="0"/>
                    <a:pt x="203200" y="0"/>
                  </a:cubicBezTo>
                  <a:close/>
                </a:path>
              </a:pathLst>
            </a:custGeom>
            <a:solidFill>
              <a:srgbClr val="5FEEE3"/>
            </a:solidFill>
            <a:ln cap="sq">
              <a:noFill/>
              <a:prstDash val="solid"/>
              <a:miter/>
            </a:ln>
          </p:spPr>
        </p:sp>
        <p:sp>
          <p:nvSpPr>
            <p:cNvPr name="TextBox 8" id="8"/>
            <p:cNvSpPr txBox="true"/>
            <p:nvPr/>
          </p:nvSpPr>
          <p:spPr>
            <a:xfrm>
              <a:off x="0" y="-38100"/>
              <a:ext cx="1900314" cy="444500"/>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9" id="9"/>
          <p:cNvGrpSpPr/>
          <p:nvPr/>
        </p:nvGrpSpPr>
        <p:grpSpPr>
          <a:xfrm rot="8188146">
            <a:off x="8057000" y="8745982"/>
            <a:ext cx="9002003" cy="1725033"/>
            <a:chOff x="0" y="0"/>
            <a:chExt cx="2120779" cy="406400"/>
          </a:xfrm>
        </p:grpSpPr>
        <p:sp>
          <p:nvSpPr>
            <p:cNvPr name="Freeform 10" id="10"/>
            <p:cNvSpPr/>
            <p:nvPr/>
          </p:nvSpPr>
          <p:spPr>
            <a:xfrm flipH="false" flipV="false" rot="0">
              <a:off x="0" y="0"/>
              <a:ext cx="2120779" cy="406400"/>
            </a:xfrm>
            <a:custGeom>
              <a:avLst/>
              <a:gdLst/>
              <a:ahLst/>
              <a:cxnLst/>
              <a:rect r="r" b="b" t="t" l="l"/>
              <a:pathLst>
                <a:path h="406400" w="2120779">
                  <a:moveTo>
                    <a:pt x="1917579" y="0"/>
                  </a:moveTo>
                  <a:cubicBezTo>
                    <a:pt x="2029803" y="0"/>
                    <a:pt x="2120779" y="90976"/>
                    <a:pt x="2120779" y="203200"/>
                  </a:cubicBezTo>
                  <a:cubicBezTo>
                    <a:pt x="2120779" y="315424"/>
                    <a:pt x="2029803" y="406400"/>
                    <a:pt x="1917579" y="406400"/>
                  </a:cubicBezTo>
                  <a:lnTo>
                    <a:pt x="203200" y="406400"/>
                  </a:lnTo>
                  <a:cubicBezTo>
                    <a:pt x="90976" y="406400"/>
                    <a:pt x="0" y="315424"/>
                    <a:pt x="0" y="203200"/>
                  </a:cubicBezTo>
                  <a:cubicBezTo>
                    <a:pt x="0" y="90976"/>
                    <a:pt x="90976" y="0"/>
                    <a:pt x="203200" y="0"/>
                  </a:cubicBezTo>
                  <a:close/>
                </a:path>
              </a:pathLst>
            </a:custGeom>
            <a:solidFill>
              <a:srgbClr val="B1BBC4"/>
            </a:solidFill>
            <a:ln cap="sq">
              <a:noFill/>
              <a:prstDash val="solid"/>
              <a:miter/>
            </a:ln>
          </p:spPr>
        </p:sp>
        <p:sp>
          <p:nvSpPr>
            <p:cNvPr name="TextBox 11" id="11"/>
            <p:cNvSpPr txBox="true"/>
            <p:nvPr/>
          </p:nvSpPr>
          <p:spPr>
            <a:xfrm>
              <a:off x="0" y="-38100"/>
              <a:ext cx="2120779" cy="444500"/>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12" id="12"/>
          <p:cNvGrpSpPr/>
          <p:nvPr/>
        </p:nvGrpSpPr>
        <p:grpSpPr>
          <a:xfrm rot="8188146">
            <a:off x="9717213" y="8087929"/>
            <a:ext cx="13976706" cy="3440772"/>
            <a:chOff x="0" y="0"/>
            <a:chExt cx="1650831" cy="406400"/>
          </a:xfrm>
        </p:grpSpPr>
        <p:sp>
          <p:nvSpPr>
            <p:cNvPr name="Freeform 13" id="13"/>
            <p:cNvSpPr/>
            <p:nvPr/>
          </p:nvSpPr>
          <p:spPr>
            <a:xfrm flipH="false" flipV="false" rot="0">
              <a:off x="0" y="0"/>
              <a:ext cx="1650831" cy="406400"/>
            </a:xfrm>
            <a:custGeom>
              <a:avLst/>
              <a:gdLst/>
              <a:ahLst/>
              <a:cxnLst/>
              <a:rect r="r" b="b" t="t" l="l"/>
              <a:pathLst>
                <a:path h="406400" w="1650831">
                  <a:moveTo>
                    <a:pt x="1447631" y="0"/>
                  </a:moveTo>
                  <a:cubicBezTo>
                    <a:pt x="1559855" y="0"/>
                    <a:pt x="1650831" y="90976"/>
                    <a:pt x="1650831" y="203200"/>
                  </a:cubicBezTo>
                  <a:cubicBezTo>
                    <a:pt x="1650831" y="315424"/>
                    <a:pt x="1559855" y="406400"/>
                    <a:pt x="1447631" y="406400"/>
                  </a:cubicBezTo>
                  <a:lnTo>
                    <a:pt x="203200" y="406400"/>
                  </a:lnTo>
                  <a:cubicBezTo>
                    <a:pt x="90976" y="406400"/>
                    <a:pt x="0" y="315424"/>
                    <a:pt x="0" y="203200"/>
                  </a:cubicBezTo>
                  <a:cubicBezTo>
                    <a:pt x="0" y="90976"/>
                    <a:pt x="90976" y="0"/>
                    <a:pt x="203200" y="0"/>
                  </a:cubicBezTo>
                  <a:close/>
                </a:path>
              </a:pathLst>
            </a:custGeom>
            <a:solidFill>
              <a:srgbClr val="5FEEE3"/>
            </a:solidFill>
            <a:ln cap="sq">
              <a:noFill/>
              <a:prstDash val="solid"/>
              <a:miter/>
            </a:ln>
          </p:spPr>
        </p:sp>
        <p:sp>
          <p:nvSpPr>
            <p:cNvPr name="TextBox 14" id="14"/>
            <p:cNvSpPr txBox="true"/>
            <p:nvPr/>
          </p:nvSpPr>
          <p:spPr>
            <a:xfrm>
              <a:off x="0" y="-38100"/>
              <a:ext cx="1650831" cy="444500"/>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15" id="15"/>
          <p:cNvGrpSpPr/>
          <p:nvPr/>
        </p:nvGrpSpPr>
        <p:grpSpPr>
          <a:xfrm rot="8188146">
            <a:off x="6566471" y="8684282"/>
            <a:ext cx="7152476" cy="1278232"/>
            <a:chOff x="0" y="0"/>
            <a:chExt cx="2274052" cy="406400"/>
          </a:xfrm>
        </p:grpSpPr>
        <p:sp>
          <p:nvSpPr>
            <p:cNvPr name="Freeform 16" id="16"/>
            <p:cNvSpPr/>
            <p:nvPr/>
          </p:nvSpPr>
          <p:spPr>
            <a:xfrm flipH="false" flipV="false" rot="0">
              <a:off x="0" y="0"/>
              <a:ext cx="2274052" cy="406400"/>
            </a:xfrm>
            <a:custGeom>
              <a:avLst/>
              <a:gdLst/>
              <a:ahLst/>
              <a:cxnLst/>
              <a:rect r="r" b="b" t="t" l="l"/>
              <a:pathLst>
                <a:path h="406400" w="2274052">
                  <a:moveTo>
                    <a:pt x="2070852" y="0"/>
                  </a:moveTo>
                  <a:cubicBezTo>
                    <a:pt x="2183076" y="0"/>
                    <a:pt x="2274052" y="90976"/>
                    <a:pt x="2274052" y="203200"/>
                  </a:cubicBezTo>
                  <a:cubicBezTo>
                    <a:pt x="2274052" y="315424"/>
                    <a:pt x="2183076" y="406400"/>
                    <a:pt x="2070852" y="406400"/>
                  </a:cubicBezTo>
                  <a:lnTo>
                    <a:pt x="203200" y="406400"/>
                  </a:lnTo>
                  <a:cubicBezTo>
                    <a:pt x="90976" y="406400"/>
                    <a:pt x="0" y="315424"/>
                    <a:pt x="0" y="203200"/>
                  </a:cubicBezTo>
                  <a:cubicBezTo>
                    <a:pt x="0" y="90976"/>
                    <a:pt x="90976" y="0"/>
                    <a:pt x="203200" y="0"/>
                  </a:cubicBezTo>
                  <a:close/>
                </a:path>
              </a:pathLst>
            </a:custGeom>
            <a:solidFill>
              <a:srgbClr val="5FEEE3"/>
            </a:solidFill>
            <a:ln cap="sq">
              <a:noFill/>
              <a:prstDash val="solid"/>
              <a:miter/>
            </a:ln>
          </p:spPr>
        </p:sp>
        <p:sp>
          <p:nvSpPr>
            <p:cNvPr name="TextBox 17" id="17"/>
            <p:cNvSpPr txBox="true"/>
            <p:nvPr/>
          </p:nvSpPr>
          <p:spPr>
            <a:xfrm>
              <a:off x="0" y="-38100"/>
              <a:ext cx="2274052" cy="444500"/>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18" id="18"/>
          <p:cNvGrpSpPr/>
          <p:nvPr/>
        </p:nvGrpSpPr>
        <p:grpSpPr>
          <a:xfrm rot="8188146">
            <a:off x="9908161" y="-495413"/>
            <a:ext cx="10771649" cy="4875210"/>
            <a:chOff x="0" y="0"/>
            <a:chExt cx="897930" cy="406400"/>
          </a:xfrm>
        </p:grpSpPr>
        <p:sp>
          <p:nvSpPr>
            <p:cNvPr name="Freeform 19" id="19"/>
            <p:cNvSpPr/>
            <p:nvPr/>
          </p:nvSpPr>
          <p:spPr>
            <a:xfrm flipH="false" flipV="false" rot="0">
              <a:off x="0" y="0"/>
              <a:ext cx="897930" cy="406400"/>
            </a:xfrm>
            <a:custGeom>
              <a:avLst/>
              <a:gdLst/>
              <a:ahLst/>
              <a:cxnLst/>
              <a:rect r="r" b="b" t="t" l="l"/>
              <a:pathLst>
                <a:path h="406400" w="897930">
                  <a:moveTo>
                    <a:pt x="694730" y="0"/>
                  </a:moveTo>
                  <a:cubicBezTo>
                    <a:pt x="806954" y="0"/>
                    <a:pt x="897930" y="90976"/>
                    <a:pt x="897930" y="203200"/>
                  </a:cubicBezTo>
                  <a:cubicBezTo>
                    <a:pt x="897930" y="315424"/>
                    <a:pt x="806954" y="406400"/>
                    <a:pt x="694730" y="406400"/>
                  </a:cubicBezTo>
                  <a:lnTo>
                    <a:pt x="203200" y="406400"/>
                  </a:lnTo>
                  <a:cubicBezTo>
                    <a:pt x="90976" y="406400"/>
                    <a:pt x="0" y="315424"/>
                    <a:pt x="0" y="203200"/>
                  </a:cubicBezTo>
                  <a:cubicBezTo>
                    <a:pt x="0" y="90976"/>
                    <a:pt x="90976" y="0"/>
                    <a:pt x="203200" y="0"/>
                  </a:cubicBezTo>
                  <a:close/>
                </a:path>
              </a:pathLst>
            </a:custGeom>
            <a:solidFill>
              <a:srgbClr val="5FEEE3"/>
            </a:solidFill>
            <a:ln cap="sq">
              <a:noFill/>
              <a:prstDash val="solid"/>
              <a:miter/>
            </a:ln>
          </p:spPr>
        </p:sp>
        <p:sp>
          <p:nvSpPr>
            <p:cNvPr name="TextBox 20" id="20"/>
            <p:cNvSpPr txBox="true"/>
            <p:nvPr/>
          </p:nvSpPr>
          <p:spPr>
            <a:xfrm>
              <a:off x="0" y="-38100"/>
              <a:ext cx="897930" cy="444500"/>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21" id="21"/>
          <p:cNvGrpSpPr/>
          <p:nvPr/>
        </p:nvGrpSpPr>
        <p:grpSpPr>
          <a:xfrm rot="8188146">
            <a:off x="9186688" y="-933011"/>
            <a:ext cx="6457440" cy="1472051"/>
            <a:chOff x="0" y="0"/>
            <a:chExt cx="1782753" cy="406400"/>
          </a:xfrm>
        </p:grpSpPr>
        <p:sp>
          <p:nvSpPr>
            <p:cNvPr name="Freeform 22" id="22"/>
            <p:cNvSpPr/>
            <p:nvPr/>
          </p:nvSpPr>
          <p:spPr>
            <a:xfrm flipH="false" flipV="false" rot="0">
              <a:off x="0" y="0"/>
              <a:ext cx="1782753" cy="406400"/>
            </a:xfrm>
            <a:custGeom>
              <a:avLst/>
              <a:gdLst/>
              <a:ahLst/>
              <a:cxnLst/>
              <a:rect r="r" b="b" t="t" l="l"/>
              <a:pathLst>
                <a:path h="406400" w="1782753">
                  <a:moveTo>
                    <a:pt x="1579553" y="0"/>
                  </a:moveTo>
                  <a:cubicBezTo>
                    <a:pt x="1691777" y="0"/>
                    <a:pt x="1782753" y="90976"/>
                    <a:pt x="1782753" y="203200"/>
                  </a:cubicBezTo>
                  <a:cubicBezTo>
                    <a:pt x="1782753" y="315424"/>
                    <a:pt x="1691777" y="406400"/>
                    <a:pt x="1579553" y="406400"/>
                  </a:cubicBezTo>
                  <a:lnTo>
                    <a:pt x="203200" y="406400"/>
                  </a:lnTo>
                  <a:cubicBezTo>
                    <a:pt x="90976" y="406400"/>
                    <a:pt x="0" y="315424"/>
                    <a:pt x="0" y="203200"/>
                  </a:cubicBezTo>
                  <a:cubicBezTo>
                    <a:pt x="0" y="90976"/>
                    <a:pt x="90976" y="0"/>
                    <a:pt x="203200" y="0"/>
                  </a:cubicBezTo>
                  <a:close/>
                </a:path>
              </a:pathLst>
            </a:custGeom>
            <a:solidFill>
              <a:srgbClr val="B1BBC4"/>
            </a:solidFill>
          </p:spPr>
        </p:sp>
        <p:sp>
          <p:nvSpPr>
            <p:cNvPr name="TextBox 23" id="23"/>
            <p:cNvSpPr txBox="true"/>
            <p:nvPr/>
          </p:nvSpPr>
          <p:spPr>
            <a:xfrm>
              <a:off x="0" y="-38100"/>
              <a:ext cx="1782753" cy="444500"/>
            </a:xfrm>
            <a:prstGeom prst="rect">
              <a:avLst/>
            </a:prstGeom>
          </p:spPr>
          <p:txBody>
            <a:bodyPr anchor="ctr" rtlCol="false" tIns="50800" lIns="50800" bIns="50800" rIns="50800"/>
            <a:lstStyle/>
            <a:p>
              <a:pPr algn="ctr">
                <a:lnSpc>
                  <a:spcPts val="2659"/>
                </a:lnSpc>
                <a:spcBef>
                  <a:spcPct val="0"/>
                </a:spcBef>
              </a:pPr>
            </a:p>
          </p:txBody>
        </p:sp>
      </p:grpSp>
      <p:grpSp>
        <p:nvGrpSpPr>
          <p:cNvPr name="Group 24" id="24"/>
          <p:cNvGrpSpPr/>
          <p:nvPr/>
        </p:nvGrpSpPr>
        <p:grpSpPr>
          <a:xfrm rot="0">
            <a:off x="9813751" y="1390029"/>
            <a:ext cx="7506942" cy="7506942"/>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4"/>
              <a:stretch>
                <a:fillRect l="0" t="0" r="0" b="0"/>
              </a:stretch>
            </a:blipFill>
          </p:spPr>
        </p:sp>
      </p:grpSp>
      <p:grpSp>
        <p:nvGrpSpPr>
          <p:cNvPr name="Group 26" id="26"/>
          <p:cNvGrpSpPr/>
          <p:nvPr/>
        </p:nvGrpSpPr>
        <p:grpSpPr>
          <a:xfrm rot="0">
            <a:off x="9997454" y="1573732"/>
            <a:ext cx="7139536" cy="7139536"/>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14300" cap="sq">
              <a:solidFill>
                <a:srgbClr val="5CE1E6"/>
              </a:solidFill>
              <a:prstDash val="solid"/>
              <a:miter/>
            </a:ln>
          </p:spPr>
        </p:sp>
        <p:sp>
          <p:nvSpPr>
            <p:cNvPr name="TextBox 28" id="2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29" id="29"/>
          <p:cNvGrpSpPr/>
          <p:nvPr/>
        </p:nvGrpSpPr>
        <p:grpSpPr>
          <a:xfrm rot="0">
            <a:off x="10295528" y="1871806"/>
            <a:ext cx="6543388" cy="6543388"/>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CE1E6"/>
            </a:solidFill>
          </p:spPr>
        </p:sp>
        <p:sp>
          <p:nvSpPr>
            <p:cNvPr name="TextBox 31" id="31"/>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32" id="32"/>
          <p:cNvGrpSpPr/>
          <p:nvPr/>
        </p:nvGrpSpPr>
        <p:grpSpPr>
          <a:xfrm rot="0">
            <a:off x="1048554" y="8524582"/>
            <a:ext cx="3505015" cy="846492"/>
            <a:chOff x="0" y="0"/>
            <a:chExt cx="1682754" cy="406400"/>
          </a:xfrm>
        </p:grpSpPr>
        <p:sp>
          <p:nvSpPr>
            <p:cNvPr name="Freeform 33" id="33"/>
            <p:cNvSpPr/>
            <p:nvPr/>
          </p:nvSpPr>
          <p:spPr>
            <a:xfrm flipH="false" flipV="false" rot="0">
              <a:off x="0" y="0"/>
              <a:ext cx="1682754" cy="406400"/>
            </a:xfrm>
            <a:custGeom>
              <a:avLst/>
              <a:gdLst/>
              <a:ahLst/>
              <a:cxnLst/>
              <a:rect r="r" b="b" t="t" l="l"/>
              <a:pathLst>
                <a:path h="406400" w="1682754">
                  <a:moveTo>
                    <a:pt x="1479554" y="0"/>
                  </a:moveTo>
                  <a:cubicBezTo>
                    <a:pt x="1591778" y="0"/>
                    <a:pt x="1682754" y="90976"/>
                    <a:pt x="1682754" y="203200"/>
                  </a:cubicBezTo>
                  <a:cubicBezTo>
                    <a:pt x="1682754" y="315424"/>
                    <a:pt x="1591778" y="406400"/>
                    <a:pt x="1479554" y="406400"/>
                  </a:cubicBezTo>
                  <a:lnTo>
                    <a:pt x="203200" y="406400"/>
                  </a:lnTo>
                  <a:cubicBezTo>
                    <a:pt x="90976" y="406400"/>
                    <a:pt x="0" y="315424"/>
                    <a:pt x="0" y="203200"/>
                  </a:cubicBezTo>
                  <a:cubicBezTo>
                    <a:pt x="0" y="90976"/>
                    <a:pt x="90976" y="0"/>
                    <a:pt x="203200" y="0"/>
                  </a:cubicBezTo>
                  <a:close/>
                </a:path>
              </a:pathLst>
            </a:custGeom>
            <a:solidFill>
              <a:srgbClr val="5FEEE3"/>
            </a:solidFill>
          </p:spPr>
        </p:sp>
        <p:sp>
          <p:nvSpPr>
            <p:cNvPr name="TextBox 34" id="34"/>
            <p:cNvSpPr txBox="true"/>
            <p:nvPr/>
          </p:nvSpPr>
          <p:spPr>
            <a:xfrm>
              <a:off x="0" y="-38100"/>
              <a:ext cx="1682754" cy="444500"/>
            </a:xfrm>
            <a:prstGeom prst="rect">
              <a:avLst/>
            </a:prstGeom>
          </p:spPr>
          <p:txBody>
            <a:bodyPr anchor="ctr" rtlCol="false" tIns="50800" lIns="50800" bIns="50800" rIns="50800"/>
            <a:lstStyle/>
            <a:p>
              <a:pPr algn="ctr">
                <a:lnSpc>
                  <a:spcPts val="2659"/>
                </a:lnSpc>
                <a:spcBef>
                  <a:spcPct val="0"/>
                </a:spcBef>
              </a:pPr>
            </a:p>
          </p:txBody>
        </p:sp>
      </p:grpSp>
      <p:grpSp>
        <p:nvGrpSpPr>
          <p:cNvPr name="Group 35" id="35"/>
          <p:cNvGrpSpPr/>
          <p:nvPr/>
        </p:nvGrpSpPr>
        <p:grpSpPr>
          <a:xfrm rot="0">
            <a:off x="4714100" y="8524582"/>
            <a:ext cx="3325436" cy="846492"/>
            <a:chOff x="0" y="0"/>
            <a:chExt cx="1596538" cy="406400"/>
          </a:xfrm>
        </p:grpSpPr>
        <p:sp>
          <p:nvSpPr>
            <p:cNvPr name="Freeform 36" id="36"/>
            <p:cNvSpPr/>
            <p:nvPr/>
          </p:nvSpPr>
          <p:spPr>
            <a:xfrm flipH="false" flipV="false" rot="0">
              <a:off x="0" y="0"/>
              <a:ext cx="1596538" cy="406400"/>
            </a:xfrm>
            <a:custGeom>
              <a:avLst/>
              <a:gdLst/>
              <a:ahLst/>
              <a:cxnLst/>
              <a:rect r="r" b="b" t="t" l="l"/>
              <a:pathLst>
                <a:path h="406400" w="1596538">
                  <a:moveTo>
                    <a:pt x="1393338" y="0"/>
                  </a:moveTo>
                  <a:cubicBezTo>
                    <a:pt x="1505562" y="0"/>
                    <a:pt x="1596538" y="90976"/>
                    <a:pt x="1596538" y="203200"/>
                  </a:cubicBezTo>
                  <a:cubicBezTo>
                    <a:pt x="1596538" y="315424"/>
                    <a:pt x="1505562" y="406400"/>
                    <a:pt x="1393338" y="406400"/>
                  </a:cubicBezTo>
                  <a:lnTo>
                    <a:pt x="203200" y="406400"/>
                  </a:lnTo>
                  <a:cubicBezTo>
                    <a:pt x="90976" y="406400"/>
                    <a:pt x="0" y="315424"/>
                    <a:pt x="0" y="203200"/>
                  </a:cubicBezTo>
                  <a:cubicBezTo>
                    <a:pt x="0" y="90976"/>
                    <a:pt x="90976" y="0"/>
                    <a:pt x="203200" y="0"/>
                  </a:cubicBezTo>
                  <a:close/>
                </a:path>
              </a:pathLst>
            </a:custGeom>
            <a:solidFill>
              <a:srgbClr val="B1BBC4"/>
            </a:solidFill>
            <a:ln cap="sq">
              <a:noFill/>
              <a:prstDash val="solid"/>
              <a:miter/>
            </a:ln>
          </p:spPr>
        </p:sp>
        <p:sp>
          <p:nvSpPr>
            <p:cNvPr name="TextBox 37" id="37"/>
            <p:cNvSpPr txBox="true"/>
            <p:nvPr/>
          </p:nvSpPr>
          <p:spPr>
            <a:xfrm>
              <a:off x="0" y="-38100"/>
              <a:ext cx="1596538" cy="444500"/>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AutoShape 38" id="38"/>
          <p:cNvSpPr/>
          <p:nvPr/>
        </p:nvSpPr>
        <p:spPr>
          <a:xfrm flipV="true">
            <a:off x="1070034" y="2628806"/>
            <a:ext cx="0" cy="767983"/>
          </a:xfrm>
          <a:prstGeom prst="line">
            <a:avLst/>
          </a:prstGeom>
          <a:ln cap="flat" w="57150">
            <a:solidFill>
              <a:srgbClr val="FFFFFF"/>
            </a:solidFill>
            <a:prstDash val="solid"/>
            <a:headEnd type="none" len="sm" w="sm"/>
            <a:tailEnd type="none" len="sm" w="sm"/>
          </a:ln>
        </p:spPr>
      </p:sp>
      <p:sp>
        <p:nvSpPr>
          <p:cNvPr name="Freeform 39" id="39"/>
          <p:cNvSpPr/>
          <p:nvPr/>
        </p:nvSpPr>
        <p:spPr>
          <a:xfrm flipH="false" flipV="false" rot="0">
            <a:off x="7264520" y="2428424"/>
            <a:ext cx="867381" cy="569033"/>
          </a:xfrm>
          <a:custGeom>
            <a:avLst/>
            <a:gdLst/>
            <a:ahLst/>
            <a:cxnLst/>
            <a:rect r="r" b="b" t="t" l="l"/>
            <a:pathLst>
              <a:path h="569033" w="867381">
                <a:moveTo>
                  <a:pt x="0" y="0"/>
                </a:moveTo>
                <a:lnTo>
                  <a:pt x="867381" y="0"/>
                </a:lnTo>
                <a:lnTo>
                  <a:pt x="867381" y="569033"/>
                </a:lnTo>
                <a:lnTo>
                  <a:pt x="0" y="569033"/>
                </a:lnTo>
                <a:lnTo>
                  <a:pt x="0" y="0"/>
                </a:lnTo>
                <a:close/>
              </a:path>
            </a:pathLst>
          </a:custGeom>
          <a:blipFill>
            <a:blip r:embed="rId5">
              <a:extLst>
                <a:ext uri="{96DAC541-7B7A-43D3-8B79-37D633B846F1}">
                  <asvg:svgBlip xmlns:asvg="http://schemas.microsoft.com/office/drawing/2016/SVG/main" r:embed="rId6"/>
                </a:ext>
              </a:extLst>
            </a:blip>
            <a:stretch>
              <a:fillRect l="0" t="0" r="-159411" b="-250937"/>
            </a:stretch>
          </a:blipFill>
        </p:spPr>
      </p:sp>
      <p:sp>
        <p:nvSpPr>
          <p:cNvPr name="TextBox 40" id="40"/>
          <p:cNvSpPr txBox="true"/>
          <p:nvPr/>
        </p:nvSpPr>
        <p:spPr>
          <a:xfrm rot="0">
            <a:off x="1643473" y="167476"/>
            <a:ext cx="7057233" cy="1273963"/>
          </a:xfrm>
          <a:prstGeom prst="rect">
            <a:avLst/>
          </a:prstGeom>
        </p:spPr>
        <p:txBody>
          <a:bodyPr anchor="t" rtlCol="false" tIns="0" lIns="0" bIns="0" rIns="0">
            <a:spAutoFit/>
          </a:bodyPr>
          <a:lstStyle/>
          <a:p>
            <a:pPr algn="l">
              <a:lnSpc>
                <a:spcPts val="1961"/>
              </a:lnSpc>
            </a:pPr>
            <a:r>
              <a:rPr lang="en-US" sz="1594" spc="4">
                <a:solidFill>
                  <a:srgbClr val="545454"/>
                </a:solidFill>
                <a:latin typeface="Arial"/>
                <a:ea typeface="Arial"/>
                <a:cs typeface="Arial"/>
                <a:sym typeface="Arial"/>
              </a:rPr>
              <a:t>Republic of the Philippines</a:t>
            </a:r>
          </a:p>
          <a:p>
            <a:pPr algn="l">
              <a:lnSpc>
                <a:spcPts val="1961"/>
              </a:lnSpc>
            </a:pPr>
            <a:r>
              <a:rPr lang="en-US" sz="1594" spc="4">
                <a:solidFill>
                  <a:srgbClr val="545454"/>
                </a:solidFill>
                <a:latin typeface="Arial"/>
                <a:ea typeface="Arial"/>
                <a:cs typeface="Arial"/>
                <a:sym typeface="Arial"/>
              </a:rPr>
              <a:t>State Universities and Colleges</a:t>
            </a:r>
          </a:p>
          <a:p>
            <a:pPr algn="l">
              <a:lnSpc>
                <a:spcPts val="1961"/>
              </a:lnSpc>
            </a:pPr>
            <a:r>
              <a:rPr lang="en-US" sz="1594" spc="4" b="true">
                <a:solidFill>
                  <a:srgbClr val="545454"/>
                </a:solidFill>
                <a:latin typeface="Arial Bold"/>
                <a:ea typeface="Arial Bold"/>
                <a:cs typeface="Arial Bold"/>
                <a:sym typeface="Arial Bold"/>
              </a:rPr>
              <a:t>GUIMARAS STATE UNIVERSITY-MOSQUEDA CAMPUS</a:t>
            </a:r>
          </a:p>
          <a:p>
            <a:pPr algn="l">
              <a:lnSpc>
                <a:spcPts val="1961"/>
              </a:lnSpc>
            </a:pPr>
            <a:r>
              <a:rPr lang="en-US" sz="1594" spc="4">
                <a:solidFill>
                  <a:srgbClr val="545454"/>
                </a:solidFill>
                <a:latin typeface="Arial"/>
                <a:ea typeface="Arial"/>
                <a:cs typeface="Arial"/>
                <a:sym typeface="Arial"/>
              </a:rPr>
              <a:t>COLLEGE OF SCIENCE AND TECHNOLOGY</a:t>
            </a:r>
          </a:p>
          <a:p>
            <a:pPr algn="l">
              <a:lnSpc>
                <a:spcPts val="2158"/>
              </a:lnSpc>
            </a:pPr>
            <a:r>
              <a:rPr lang="en-US" sz="1755" spc="5">
                <a:solidFill>
                  <a:srgbClr val="545454"/>
                </a:solidFill>
                <a:latin typeface="Arial"/>
                <a:ea typeface="Arial"/>
                <a:cs typeface="Arial"/>
                <a:sym typeface="Arial"/>
              </a:rPr>
              <a:t>Alaguisoc, Jordan, Guimaras</a:t>
            </a:r>
          </a:p>
        </p:txBody>
      </p:sp>
      <p:sp>
        <p:nvSpPr>
          <p:cNvPr name="Freeform 41" id="41"/>
          <p:cNvSpPr/>
          <p:nvPr/>
        </p:nvSpPr>
        <p:spPr>
          <a:xfrm flipH="false" flipV="false" rot="0">
            <a:off x="280234" y="266973"/>
            <a:ext cx="1113069" cy="1113069"/>
          </a:xfrm>
          <a:custGeom>
            <a:avLst/>
            <a:gdLst/>
            <a:ahLst/>
            <a:cxnLst/>
            <a:rect r="r" b="b" t="t" l="l"/>
            <a:pathLst>
              <a:path h="1113069" w="1113069">
                <a:moveTo>
                  <a:pt x="0" y="0"/>
                </a:moveTo>
                <a:lnTo>
                  <a:pt x="1113068" y="0"/>
                </a:lnTo>
                <a:lnTo>
                  <a:pt x="1113068" y="1113068"/>
                </a:lnTo>
                <a:lnTo>
                  <a:pt x="0" y="1113068"/>
                </a:lnTo>
                <a:lnTo>
                  <a:pt x="0" y="0"/>
                </a:lnTo>
                <a:close/>
              </a:path>
            </a:pathLst>
          </a:custGeom>
          <a:blipFill>
            <a:blip r:embed="rId7"/>
            <a:stretch>
              <a:fillRect l="0" t="0" r="0" b="0"/>
            </a:stretch>
          </a:blipFill>
          <a:ln cap="sq">
            <a:noFill/>
            <a:prstDash val="solid"/>
            <a:miter/>
          </a:ln>
        </p:spPr>
      </p:sp>
      <p:sp>
        <p:nvSpPr>
          <p:cNvPr name="Freeform 42" id="42"/>
          <p:cNvSpPr/>
          <p:nvPr/>
        </p:nvSpPr>
        <p:spPr>
          <a:xfrm flipH="false" flipV="false" rot="0">
            <a:off x="7224970" y="288033"/>
            <a:ext cx="1680905" cy="1096013"/>
          </a:xfrm>
          <a:custGeom>
            <a:avLst/>
            <a:gdLst/>
            <a:ahLst/>
            <a:cxnLst/>
            <a:rect r="r" b="b" t="t" l="l"/>
            <a:pathLst>
              <a:path h="1096013" w="1680905">
                <a:moveTo>
                  <a:pt x="0" y="0"/>
                </a:moveTo>
                <a:lnTo>
                  <a:pt x="1680905" y="0"/>
                </a:lnTo>
                <a:lnTo>
                  <a:pt x="1680905" y="1096014"/>
                </a:lnTo>
                <a:lnTo>
                  <a:pt x="0" y="1096014"/>
                </a:lnTo>
                <a:lnTo>
                  <a:pt x="0" y="0"/>
                </a:lnTo>
                <a:close/>
              </a:path>
            </a:pathLst>
          </a:custGeom>
          <a:blipFill>
            <a:blip r:embed="rId8"/>
            <a:stretch>
              <a:fillRect l="0" t="0" r="0" b="0"/>
            </a:stretch>
          </a:blipFill>
        </p:spPr>
      </p:sp>
      <p:sp>
        <p:nvSpPr>
          <p:cNvPr name="Freeform 43" id="43"/>
          <p:cNvSpPr/>
          <p:nvPr/>
        </p:nvSpPr>
        <p:spPr>
          <a:xfrm flipH="false" flipV="false" rot="0">
            <a:off x="9567642" y="1151393"/>
            <a:ext cx="7984215" cy="7984215"/>
          </a:xfrm>
          <a:custGeom>
            <a:avLst/>
            <a:gdLst/>
            <a:ahLst/>
            <a:cxnLst/>
            <a:rect r="r" b="b" t="t" l="l"/>
            <a:pathLst>
              <a:path h="7984215" w="7984215">
                <a:moveTo>
                  <a:pt x="0" y="0"/>
                </a:moveTo>
                <a:lnTo>
                  <a:pt x="7984214" y="0"/>
                </a:lnTo>
                <a:lnTo>
                  <a:pt x="7984214" y="7984214"/>
                </a:lnTo>
                <a:lnTo>
                  <a:pt x="0" y="7984214"/>
                </a:lnTo>
                <a:lnTo>
                  <a:pt x="0" y="0"/>
                </a:lnTo>
                <a:close/>
              </a:path>
            </a:pathLst>
          </a:custGeom>
          <a:blipFill>
            <a:blip r:embed="rId9">
              <a:alphaModFix amt="89000"/>
            </a:blip>
            <a:stretch>
              <a:fillRect l="0" t="0" r="0" b="0"/>
            </a:stretch>
          </a:blipFill>
          <a:ln cap="sq">
            <a:noFill/>
            <a:prstDash val="solid"/>
            <a:miter/>
          </a:ln>
        </p:spPr>
      </p:sp>
      <p:sp>
        <p:nvSpPr>
          <p:cNvPr name="TextBox 44" id="44"/>
          <p:cNvSpPr txBox="true"/>
          <p:nvPr/>
        </p:nvSpPr>
        <p:spPr>
          <a:xfrm rot="0">
            <a:off x="1376119" y="2628806"/>
            <a:ext cx="3281532" cy="781050"/>
          </a:xfrm>
          <a:prstGeom prst="rect">
            <a:avLst/>
          </a:prstGeom>
        </p:spPr>
        <p:txBody>
          <a:bodyPr anchor="t" rtlCol="false" tIns="0" lIns="0" bIns="0" rIns="0">
            <a:spAutoFit/>
          </a:bodyPr>
          <a:lstStyle/>
          <a:p>
            <a:pPr algn="l">
              <a:lnSpc>
                <a:spcPts val="3106"/>
              </a:lnSpc>
            </a:pPr>
            <a:r>
              <a:rPr lang="en-US" b="true" sz="2589" spc="-25">
                <a:solidFill>
                  <a:srgbClr val="FFFFFF"/>
                </a:solidFill>
                <a:latin typeface="Montserrat Semi-Bold"/>
                <a:ea typeface="Montserrat Semi-Bold"/>
                <a:cs typeface="Montserrat Semi-Bold"/>
                <a:sym typeface="Montserrat Semi-Bold"/>
              </a:rPr>
              <a:t>College of Science &amp; Technology</a:t>
            </a:r>
          </a:p>
        </p:txBody>
      </p:sp>
      <p:sp>
        <p:nvSpPr>
          <p:cNvPr name="TextBox 45" id="45"/>
          <p:cNvSpPr txBox="true"/>
          <p:nvPr/>
        </p:nvSpPr>
        <p:spPr>
          <a:xfrm rot="0">
            <a:off x="1203371" y="8676633"/>
            <a:ext cx="3195381" cy="504825"/>
          </a:xfrm>
          <a:prstGeom prst="rect">
            <a:avLst/>
          </a:prstGeom>
        </p:spPr>
        <p:txBody>
          <a:bodyPr anchor="t" rtlCol="false" tIns="0" lIns="0" bIns="0" rIns="0">
            <a:spAutoFit/>
          </a:bodyPr>
          <a:lstStyle/>
          <a:p>
            <a:pPr algn="ctr">
              <a:lnSpc>
                <a:spcPts val="4040"/>
              </a:lnSpc>
            </a:pPr>
            <a:r>
              <a:rPr lang="en-US" sz="3367" spc="-33">
                <a:solidFill>
                  <a:srgbClr val="000000"/>
                </a:solidFill>
                <a:latin typeface="Montserrat"/>
                <a:ea typeface="Montserrat"/>
                <a:cs typeface="Montserrat"/>
                <a:sym typeface="Montserrat"/>
              </a:rPr>
              <a:t>Presented By</a:t>
            </a:r>
          </a:p>
        </p:txBody>
      </p:sp>
      <p:sp>
        <p:nvSpPr>
          <p:cNvPr name="TextBox 46" id="46"/>
          <p:cNvSpPr txBox="true"/>
          <p:nvPr/>
        </p:nvSpPr>
        <p:spPr>
          <a:xfrm rot="0">
            <a:off x="4860985" y="8676633"/>
            <a:ext cx="3031666" cy="504825"/>
          </a:xfrm>
          <a:prstGeom prst="rect">
            <a:avLst/>
          </a:prstGeom>
        </p:spPr>
        <p:txBody>
          <a:bodyPr anchor="t" rtlCol="false" tIns="0" lIns="0" bIns="0" rIns="0">
            <a:spAutoFit/>
          </a:bodyPr>
          <a:lstStyle/>
          <a:p>
            <a:pPr algn="ctr">
              <a:lnSpc>
                <a:spcPts val="4040"/>
              </a:lnSpc>
            </a:pPr>
            <a:r>
              <a:rPr lang="en-US" b="true" sz="3367" spc="-33">
                <a:solidFill>
                  <a:srgbClr val="000000"/>
                </a:solidFill>
                <a:latin typeface="Montserrat Bold"/>
                <a:ea typeface="Montserrat Bold"/>
                <a:cs typeface="Montserrat Bold"/>
                <a:sym typeface="Montserrat Bold"/>
              </a:rPr>
              <a:t>#######</a:t>
            </a:r>
          </a:p>
        </p:txBody>
      </p:sp>
      <p:sp>
        <p:nvSpPr>
          <p:cNvPr name="TextBox 47" id="47"/>
          <p:cNvSpPr txBox="true"/>
          <p:nvPr/>
        </p:nvSpPr>
        <p:spPr>
          <a:xfrm rot="0">
            <a:off x="1022563" y="6556464"/>
            <a:ext cx="7036022" cy="806162"/>
          </a:xfrm>
          <a:prstGeom prst="rect">
            <a:avLst/>
          </a:prstGeom>
        </p:spPr>
        <p:txBody>
          <a:bodyPr anchor="t" rtlCol="false" tIns="0" lIns="0" bIns="0" rIns="0">
            <a:spAutoFit/>
          </a:bodyPr>
          <a:lstStyle/>
          <a:p>
            <a:pPr algn="l">
              <a:lnSpc>
                <a:spcPts val="3260"/>
              </a:lnSpc>
            </a:pPr>
            <a:r>
              <a:rPr lang="en-US" b="true" sz="2508" spc="-25">
                <a:solidFill>
                  <a:srgbClr val="000000"/>
                </a:solidFill>
                <a:latin typeface="Montserrat Medium"/>
                <a:ea typeface="Montserrat Medium"/>
                <a:cs typeface="Montserrat Medium"/>
                <a:sym typeface="Montserrat Medium"/>
              </a:rPr>
              <a:t>Ubiquity 2025: 1st CST Student Research Colloquium</a:t>
            </a:r>
          </a:p>
        </p:txBody>
      </p:sp>
      <p:sp>
        <p:nvSpPr>
          <p:cNvPr name="TextBox 48" id="48"/>
          <p:cNvSpPr txBox="true"/>
          <p:nvPr/>
        </p:nvSpPr>
        <p:spPr>
          <a:xfrm rot="0">
            <a:off x="1002983" y="3557332"/>
            <a:ext cx="7866094" cy="1681203"/>
          </a:xfrm>
          <a:prstGeom prst="rect">
            <a:avLst/>
          </a:prstGeom>
        </p:spPr>
        <p:txBody>
          <a:bodyPr anchor="t" rtlCol="false" tIns="0" lIns="0" bIns="0" rIns="0">
            <a:spAutoFit/>
          </a:bodyPr>
          <a:lstStyle/>
          <a:p>
            <a:pPr algn="l">
              <a:lnSpc>
                <a:spcPts val="13723"/>
              </a:lnSpc>
            </a:pPr>
            <a:r>
              <a:rPr lang="en-US" b="true" sz="9802">
                <a:solidFill>
                  <a:srgbClr val="000000"/>
                </a:solidFill>
                <a:latin typeface="Serithai Bold"/>
                <a:ea typeface="Serithai Bold"/>
                <a:cs typeface="Serithai Bold"/>
                <a:sym typeface="Serithai Bold"/>
              </a:rPr>
              <a:t>TITLE</a:t>
            </a:r>
          </a:p>
        </p:txBody>
      </p:sp>
      <p:sp>
        <p:nvSpPr>
          <p:cNvPr name="TextBox 49" id="49"/>
          <p:cNvSpPr txBox="true"/>
          <p:nvPr/>
        </p:nvSpPr>
        <p:spPr>
          <a:xfrm rot="0">
            <a:off x="971110" y="4643401"/>
            <a:ext cx="7866094" cy="1941638"/>
          </a:xfrm>
          <a:prstGeom prst="rect">
            <a:avLst/>
          </a:prstGeom>
        </p:spPr>
        <p:txBody>
          <a:bodyPr anchor="t" rtlCol="false" tIns="0" lIns="0" bIns="0" rIns="0">
            <a:spAutoFit/>
          </a:bodyPr>
          <a:lstStyle/>
          <a:p>
            <a:pPr algn="l">
              <a:lnSpc>
                <a:spcPts val="15858"/>
              </a:lnSpc>
            </a:pPr>
            <a:r>
              <a:rPr lang="en-US" b="true" sz="11327">
                <a:solidFill>
                  <a:srgbClr val="5FEEE3"/>
                </a:solidFill>
                <a:latin typeface="Serithai Bold"/>
                <a:ea typeface="Serithai Bold"/>
                <a:cs typeface="Serithai Bold"/>
                <a:sym typeface="Serithai Bold"/>
              </a:rPr>
              <a:t>RESEARCH</a:t>
            </a:r>
          </a:p>
        </p:txBody>
      </p:sp>
      <p:sp>
        <p:nvSpPr>
          <p:cNvPr name="TextBox 50" id="50"/>
          <p:cNvSpPr txBox="true"/>
          <p:nvPr/>
        </p:nvSpPr>
        <p:spPr>
          <a:xfrm rot="0">
            <a:off x="1003513" y="7429301"/>
            <a:ext cx="7036022" cy="623468"/>
          </a:xfrm>
          <a:prstGeom prst="rect">
            <a:avLst/>
          </a:prstGeom>
        </p:spPr>
        <p:txBody>
          <a:bodyPr anchor="t" rtlCol="false" tIns="0" lIns="0" bIns="0" rIns="0">
            <a:spAutoFit/>
          </a:bodyPr>
          <a:lstStyle/>
          <a:p>
            <a:pPr algn="l">
              <a:lnSpc>
                <a:spcPts val="2480"/>
              </a:lnSpc>
            </a:pPr>
            <a:r>
              <a:rPr lang="en-US" b="true" sz="1908" spc="-19">
                <a:solidFill>
                  <a:srgbClr val="545454"/>
                </a:solidFill>
                <a:latin typeface="Montserrat Medium"/>
                <a:ea typeface="Montserrat Medium"/>
                <a:cs typeface="Montserrat Medium"/>
                <a:sym typeface="Montserrat Medium"/>
              </a:rPr>
              <a:t>"</a:t>
            </a:r>
            <a:r>
              <a:rPr lang="en-US" b="true" sz="1908" i="true" spc="-19">
                <a:solidFill>
                  <a:srgbClr val="545454"/>
                </a:solidFill>
                <a:latin typeface="Montserrat Medium Italics"/>
                <a:ea typeface="Montserrat Medium Italics"/>
                <a:cs typeface="Montserrat Medium Italics"/>
                <a:sym typeface="Montserrat Medium Italics"/>
              </a:rPr>
              <a:t>Computing Beyond Boundaries: Reshaping Tomorrow's Digital Landscape"</a:t>
            </a:r>
          </a:p>
        </p:txBody>
      </p:sp>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922564" y="1211416"/>
            <a:ext cx="16442871" cy="7379025"/>
          </a:xfrm>
          <a:prstGeom prst="rect">
            <a:avLst/>
          </a:prstGeom>
        </p:spPr>
        <p:txBody>
          <a:bodyPr anchor="t" rtlCol="false" tIns="0" lIns="0" bIns="0" rIns="0">
            <a:spAutoFit/>
          </a:bodyPr>
          <a:lstStyle/>
          <a:p>
            <a:pPr algn="l">
              <a:lnSpc>
                <a:spcPts val="11707"/>
              </a:lnSpc>
              <a:spcBef>
                <a:spcPct val="0"/>
              </a:spcBef>
            </a:pPr>
            <a:r>
              <a:rPr lang="en-US" sz="8362">
                <a:solidFill>
                  <a:srgbClr val="000000"/>
                </a:solidFill>
                <a:latin typeface="Alatsi"/>
                <a:ea typeface="Alatsi"/>
                <a:cs typeface="Alatsi"/>
                <a:sym typeface="Alatsi"/>
              </a:rPr>
              <a:t>Instructions: </a:t>
            </a:r>
            <a:r>
              <a:rPr lang="en-US" sz="8362">
                <a:solidFill>
                  <a:srgbClr val="97A1AA"/>
                </a:solidFill>
                <a:latin typeface="Alatsi"/>
                <a:ea typeface="Alatsi"/>
                <a:cs typeface="Alatsi"/>
                <a:sym typeface="Alatsi"/>
              </a:rPr>
              <a:t>Slides should not exceed to 9 pages including the title and the last page. Convert the (text-based) content of your study to illustrations as much as possible.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1504" t="-8162" r="-3284" b="-27883"/>
            </a:stretch>
          </a:blipFill>
        </p:spPr>
      </p:sp>
      <p:grpSp>
        <p:nvGrpSpPr>
          <p:cNvPr name="Group 3" id="3"/>
          <p:cNvGrpSpPr/>
          <p:nvPr/>
        </p:nvGrpSpPr>
        <p:grpSpPr>
          <a:xfrm rot="8188146">
            <a:off x="9539521" y="1031505"/>
            <a:ext cx="10814573" cy="3583502"/>
            <a:chOff x="0" y="0"/>
            <a:chExt cx="1315364" cy="435857"/>
          </a:xfrm>
        </p:grpSpPr>
        <p:sp>
          <p:nvSpPr>
            <p:cNvPr name="Freeform 4" id="4"/>
            <p:cNvSpPr/>
            <p:nvPr/>
          </p:nvSpPr>
          <p:spPr>
            <a:xfrm flipH="false" flipV="false" rot="0">
              <a:off x="0" y="0"/>
              <a:ext cx="1315364" cy="435857"/>
            </a:xfrm>
            <a:custGeom>
              <a:avLst/>
              <a:gdLst/>
              <a:ahLst/>
              <a:cxnLst/>
              <a:rect r="r" b="b" t="t" l="l"/>
              <a:pathLst>
                <a:path h="435857" w="1315364">
                  <a:moveTo>
                    <a:pt x="1112164" y="0"/>
                  </a:moveTo>
                  <a:cubicBezTo>
                    <a:pt x="1224388" y="0"/>
                    <a:pt x="1315364" y="97570"/>
                    <a:pt x="1315364" y="217929"/>
                  </a:cubicBezTo>
                  <a:cubicBezTo>
                    <a:pt x="1315364" y="338287"/>
                    <a:pt x="1224388" y="435857"/>
                    <a:pt x="1112164" y="435857"/>
                  </a:cubicBezTo>
                  <a:lnTo>
                    <a:pt x="203200" y="435857"/>
                  </a:lnTo>
                  <a:cubicBezTo>
                    <a:pt x="90976" y="435857"/>
                    <a:pt x="0" y="338287"/>
                    <a:pt x="0" y="217929"/>
                  </a:cubicBezTo>
                  <a:cubicBezTo>
                    <a:pt x="0" y="97570"/>
                    <a:pt x="90976" y="0"/>
                    <a:pt x="203200" y="0"/>
                  </a:cubicBezTo>
                  <a:close/>
                </a:path>
              </a:pathLst>
            </a:custGeom>
            <a:solidFill>
              <a:srgbClr val="5FEEE3">
                <a:alpha val="55686"/>
              </a:srgbClr>
            </a:solidFill>
          </p:spPr>
        </p:sp>
        <p:sp>
          <p:nvSpPr>
            <p:cNvPr name="TextBox 5" id="5"/>
            <p:cNvSpPr txBox="true"/>
            <p:nvPr/>
          </p:nvSpPr>
          <p:spPr>
            <a:xfrm>
              <a:off x="0" y="-38100"/>
              <a:ext cx="1315364" cy="473957"/>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8188146">
            <a:off x="15762103" y="2061519"/>
            <a:ext cx="7011166" cy="1863882"/>
            <a:chOff x="0" y="0"/>
            <a:chExt cx="1528711" cy="406400"/>
          </a:xfrm>
        </p:grpSpPr>
        <p:sp>
          <p:nvSpPr>
            <p:cNvPr name="Freeform 7" id="7"/>
            <p:cNvSpPr/>
            <p:nvPr/>
          </p:nvSpPr>
          <p:spPr>
            <a:xfrm flipH="false" flipV="false" rot="0">
              <a:off x="0" y="0"/>
              <a:ext cx="1528711" cy="406400"/>
            </a:xfrm>
            <a:custGeom>
              <a:avLst/>
              <a:gdLst/>
              <a:ahLst/>
              <a:cxnLst/>
              <a:rect r="r" b="b" t="t" l="l"/>
              <a:pathLst>
                <a:path h="406400" w="1528711">
                  <a:moveTo>
                    <a:pt x="1325511" y="0"/>
                  </a:moveTo>
                  <a:cubicBezTo>
                    <a:pt x="1437736" y="0"/>
                    <a:pt x="1528711" y="90976"/>
                    <a:pt x="1528711" y="203200"/>
                  </a:cubicBezTo>
                  <a:cubicBezTo>
                    <a:pt x="1528711" y="315424"/>
                    <a:pt x="1437736" y="406400"/>
                    <a:pt x="1325511" y="406400"/>
                  </a:cubicBezTo>
                  <a:lnTo>
                    <a:pt x="203200" y="406400"/>
                  </a:lnTo>
                  <a:cubicBezTo>
                    <a:pt x="90976" y="406400"/>
                    <a:pt x="0" y="315424"/>
                    <a:pt x="0" y="203200"/>
                  </a:cubicBezTo>
                  <a:cubicBezTo>
                    <a:pt x="0" y="90976"/>
                    <a:pt x="90976" y="0"/>
                    <a:pt x="203200" y="0"/>
                  </a:cubicBezTo>
                  <a:close/>
                </a:path>
              </a:pathLst>
            </a:custGeom>
            <a:solidFill>
              <a:srgbClr val="B1BBC4">
                <a:alpha val="49804"/>
              </a:srgbClr>
            </a:solidFill>
          </p:spPr>
        </p:sp>
        <p:sp>
          <p:nvSpPr>
            <p:cNvPr name="TextBox 8" id="8"/>
            <p:cNvSpPr txBox="true"/>
            <p:nvPr/>
          </p:nvSpPr>
          <p:spPr>
            <a:xfrm>
              <a:off x="0" y="-38100"/>
              <a:ext cx="1528711" cy="444500"/>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0">
            <a:off x="9792447" y="744184"/>
            <a:ext cx="867381" cy="569033"/>
          </a:xfrm>
          <a:custGeom>
            <a:avLst/>
            <a:gdLst/>
            <a:ahLst/>
            <a:cxnLst/>
            <a:rect r="r" b="b" t="t" l="l"/>
            <a:pathLst>
              <a:path h="569033" w="867381">
                <a:moveTo>
                  <a:pt x="0" y="0"/>
                </a:moveTo>
                <a:lnTo>
                  <a:pt x="867381" y="0"/>
                </a:lnTo>
                <a:lnTo>
                  <a:pt x="867381" y="569032"/>
                </a:lnTo>
                <a:lnTo>
                  <a:pt x="0" y="569032"/>
                </a:lnTo>
                <a:lnTo>
                  <a:pt x="0" y="0"/>
                </a:lnTo>
                <a:close/>
              </a:path>
            </a:pathLst>
          </a:custGeom>
          <a:blipFill>
            <a:blip r:embed="rId3">
              <a:extLst>
                <a:ext uri="{96DAC541-7B7A-43D3-8B79-37D633B846F1}">
                  <asvg:svgBlip xmlns:asvg="http://schemas.microsoft.com/office/drawing/2016/SVG/main" r:embed="rId4"/>
                </a:ext>
              </a:extLst>
            </a:blip>
            <a:stretch>
              <a:fillRect l="0" t="0" r="-159411" b="-250937"/>
            </a:stretch>
          </a:blipFill>
        </p:spPr>
      </p:sp>
      <p:grpSp>
        <p:nvGrpSpPr>
          <p:cNvPr name="Group 10" id="10"/>
          <p:cNvGrpSpPr/>
          <p:nvPr/>
        </p:nvGrpSpPr>
        <p:grpSpPr>
          <a:xfrm rot="0">
            <a:off x="1537896" y="2565519"/>
            <a:ext cx="3993005" cy="4161279"/>
            <a:chOff x="0" y="0"/>
            <a:chExt cx="812800" cy="847053"/>
          </a:xfrm>
        </p:grpSpPr>
        <p:sp>
          <p:nvSpPr>
            <p:cNvPr name="Freeform 11" id="11"/>
            <p:cNvSpPr/>
            <p:nvPr/>
          </p:nvSpPr>
          <p:spPr>
            <a:xfrm flipH="false" flipV="false" rot="0">
              <a:off x="0" y="0"/>
              <a:ext cx="812800" cy="847053"/>
            </a:xfrm>
            <a:custGeom>
              <a:avLst/>
              <a:gdLst/>
              <a:ahLst/>
              <a:cxnLst/>
              <a:rect r="r" b="b" t="t" l="l"/>
              <a:pathLst>
                <a:path h="847053" w="812800">
                  <a:moveTo>
                    <a:pt x="406400" y="0"/>
                  </a:moveTo>
                  <a:cubicBezTo>
                    <a:pt x="181951" y="0"/>
                    <a:pt x="0" y="189619"/>
                    <a:pt x="0" y="423527"/>
                  </a:cubicBezTo>
                  <a:cubicBezTo>
                    <a:pt x="0" y="657434"/>
                    <a:pt x="181951" y="847053"/>
                    <a:pt x="406400" y="847053"/>
                  </a:cubicBezTo>
                  <a:cubicBezTo>
                    <a:pt x="630849" y="847053"/>
                    <a:pt x="812800" y="657434"/>
                    <a:pt x="812800" y="423527"/>
                  </a:cubicBezTo>
                  <a:cubicBezTo>
                    <a:pt x="812800" y="189619"/>
                    <a:pt x="630849" y="0"/>
                    <a:pt x="406400" y="0"/>
                  </a:cubicBezTo>
                  <a:close/>
                </a:path>
              </a:pathLst>
            </a:custGeom>
            <a:solidFill>
              <a:srgbClr val="5FEEE3"/>
            </a:solidFill>
          </p:spPr>
        </p:sp>
        <p:sp>
          <p:nvSpPr>
            <p:cNvPr name="TextBox 12" id="12"/>
            <p:cNvSpPr txBox="true"/>
            <p:nvPr/>
          </p:nvSpPr>
          <p:spPr>
            <a:xfrm>
              <a:off x="76200" y="-139664"/>
              <a:ext cx="660400" cy="907306"/>
            </a:xfrm>
            <a:prstGeom prst="rect">
              <a:avLst/>
            </a:prstGeom>
          </p:spPr>
          <p:txBody>
            <a:bodyPr anchor="ctr" rtlCol="false" tIns="50800" lIns="50800" bIns="50800" rIns="50800"/>
            <a:lstStyle/>
            <a:p>
              <a:pPr algn="ctr">
                <a:lnSpc>
                  <a:spcPts val="17078"/>
                </a:lnSpc>
              </a:pPr>
              <a:r>
                <a:rPr lang="en-US" b="true" sz="12198">
                  <a:solidFill>
                    <a:srgbClr val="000000"/>
                  </a:solidFill>
                  <a:latin typeface="Serithai Bold"/>
                  <a:ea typeface="Serithai Bold"/>
                  <a:cs typeface="Serithai Bold"/>
                  <a:sym typeface="Serithai Bold"/>
                </a:rPr>
                <a:t>1</a:t>
              </a:r>
            </a:p>
          </p:txBody>
        </p:sp>
      </p:grpSp>
      <p:sp>
        <p:nvSpPr>
          <p:cNvPr name="TextBox 13" id="13"/>
          <p:cNvSpPr txBox="true"/>
          <p:nvPr/>
        </p:nvSpPr>
        <p:spPr>
          <a:xfrm rot="0">
            <a:off x="570753" y="277043"/>
            <a:ext cx="8763747" cy="1335841"/>
          </a:xfrm>
          <a:prstGeom prst="rect">
            <a:avLst/>
          </a:prstGeom>
        </p:spPr>
        <p:txBody>
          <a:bodyPr anchor="t" rtlCol="false" tIns="0" lIns="0" bIns="0" rIns="0">
            <a:spAutoFit/>
          </a:bodyPr>
          <a:lstStyle/>
          <a:p>
            <a:pPr algn="l">
              <a:lnSpc>
                <a:spcPts val="10895"/>
              </a:lnSpc>
            </a:pPr>
            <a:r>
              <a:rPr lang="en-US" b="true" sz="7782">
                <a:solidFill>
                  <a:srgbClr val="000000"/>
                </a:solidFill>
                <a:latin typeface="Serithai Bold"/>
                <a:ea typeface="Serithai Bold"/>
                <a:cs typeface="Serithai Bold"/>
                <a:sym typeface="Serithai Bold"/>
              </a:rPr>
              <a:t>INTRODUCTION</a:t>
            </a:r>
          </a:p>
        </p:txBody>
      </p:sp>
      <p:sp>
        <p:nvSpPr>
          <p:cNvPr name="TextBox 14" id="14"/>
          <p:cNvSpPr txBox="true"/>
          <p:nvPr/>
        </p:nvSpPr>
        <p:spPr>
          <a:xfrm rot="0">
            <a:off x="1537896" y="8085758"/>
            <a:ext cx="15212207" cy="880017"/>
          </a:xfrm>
          <a:prstGeom prst="rect">
            <a:avLst/>
          </a:prstGeom>
        </p:spPr>
        <p:txBody>
          <a:bodyPr anchor="t" rtlCol="false" tIns="0" lIns="0" bIns="0" rIns="0">
            <a:spAutoFit/>
          </a:bodyPr>
          <a:lstStyle/>
          <a:p>
            <a:pPr algn="just">
              <a:lnSpc>
                <a:spcPts val="3519"/>
              </a:lnSpc>
            </a:pPr>
            <a:r>
              <a:rPr lang="en-US" sz="2707">
                <a:solidFill>
                  <a:srgbClr val="545454"/>
                </a:solidFill>
                <a:latin typeface="Open Sans"/>
                <a:ea typeface="Open Sans"/>
                <a:cs typeface="Open Sans"/>
                <a:sym typeface="Open Sans"/>
              </a:rPr>
              <a:t>Present the research gap of the chosen study through illustrations or visual representations, rather than descriptive text.</a:t>
            </a:r>
          </a:p>
        </p:txBody>
      </p:sp>
      <p:grpSp>
        <p:nvGrpSpPr>
          <p:cNvPr name="Group 15" id="15"/>
          <p:cNvGrpSpPr/>
          <p:nvPr/>
        </p:nvGrpSpPr>
        <p:grpSpPr>
          <a:xfrm rot="0">
            <a:off x="7147497" y="2565519"/>
            <a:ext cx="3993005" cy="4161279"/>
            <a:chOff x="0" y="0"/>
            <a:chExt cx="812800" cy="847053"/>
          </a:xfrm>
        </p:grpSpPr>
        <p:sp>
          <p:nvSpPr>
            <p:cNvPr name="Freeform 16" id="16"/>
            <p:cNvSpPr/>
            <p:nvPr/>
          </p:nvSpPr>
          <p:spPr>
            <a:xfrm flipH="false" flipV="false" rot="0">
              <a:off x="0" y="0"/>
              <a:ext cx="812800" cy="847053"/>
            </a:xfrm>
            <a:custGeom>
              <a:avLst/>
              <a:gdLst/>
              <a:ahLst/>
              <a:cxnLst/>
              <a:rect r="r" b="b" t="t" l="l"/>
              <a:pathLst>
                <a:path h="847053" w="812800">
                  <a:moveTo>
                    <a:pt x="406400" y="0"/>
                  </a:moveTo>
                  <a:cubicBezTo>
                    <a:pt x="181951" y="0"/>
                    <a:pt x="0" y="189619"/>
                    <a:pt x="0" y="423527"/>
                  </a:cubicBezTo>
                  <a:cubicBezTo>
                    <a:pt x="0" y="657434"/>
                    <a:pt x="181951" y="847053"/>
                    <a:pt x="406400" y="847053"/>
                  </a:cubicBezTo>
                  <a:cubicBezTo>
                    <a:pt x="630849" y="847053"/>
                    <a:pt x="812800" y="657434"/>
                    <a:pt x="812800" y="423527"/>
                  </a:cubicBezTo>
                  <a:cubicBezTo>
                    <a:pt x="812800" y="189619"/>
                    <a:pt x="630849" y="0"/>
                    <a:pt x="406400" y="0"/>
                  </a:cubicBezTo>
                  <a:close/>
                </a:path>
              </a:pathLst>
            </a:custGeom>
            <a:solidFill>
              <a:srgbClr val="B1BBC4"/>
            </a:solidFill>
          </p:spPr>
        </p:sp>
        <p:sp>
          <p:nvSpPr>
            <p:cNvPr name="TextBox 17" id="17"/>
            <p:cNvSpPr txBox="true"/>
            <p:nvPr/>
          </p:nvSpPr>
          <p:spPr>
            <a:xfrm>
              <a:off x="76200" y="-139664"/>
              <a:ext cx="660400" cy="907306"/>
            </a:xfrm>
            <a:prstGeom prst="rect">
              <a:avLst/>
            </a:prstGeom>
          </p:spPr>
          <p:txBody>
            <a:bodyPr anchor="ctr" rtlCol="false" tIns="50800" lIns="50800" bIns="50800" rIns="50800"/>
            <a:lstStyle/>
            <a:p>
              <a:pPr algn="ctr">
                <a:lnSpc>
                  <a:spcPts val="17078"/>
                </a:lnSpc>
              </a:pPr>
              <a:r>
                <a:rPr lang="en-US" b="true" sz="12198">
                  <a:solidFill>
                    <a:srgbClr val="000000"/>
                  </a:solidFill>
                  <a:latin typeface="Serithai Bold"/>
                  <a:ea typeface="Serithai Bold"/>
                  <a:cs typeface="Serithai Bold"/>
                  <a:sym typeface="Serithai Bold"/>
                </a:rPr>
                <a:t>2</a:t>
              </a:r>
            </a:p>
          </p:txBody>
        </p:sp>
      </p:grpSp>
      <p:grpSp>
        <p:nvGrpSpPr>
          <p:cNvPr name="Group 18" id="18"/>
          <p:cNvGrpSpPr/>
          <p:nvPr/>
        </p:nvGrpSpPr>
        <p:grpSpPr>
          <a:xfrm rot="0">
            <a:off x="12759753" y="2565519"/>
            <a:ext cx="3993005" cy="4161279"/>
            <a:chOff x="0" y="0"/>
            <a:chExt cx="812800" cy="847053"/>
          </a:xfrm>
        </p:grpSpPr>
        <p:sp>
          <p:nvSpPr>
            <p:cNvPr name="Freeform 19" id="19"/>
            <p:cNvSpPr/>
            <p:nvPr/>
          </p:nvSpPr>
          <p:spPr>
            <a:xfrm flipH="false" flipV="false" rot="0">
              <a:off x="0" y="0"/>
              <a:ext cx="812800" cy="847053"/>
            </a:xfrm>
            <a:custGeom>
              <a:avLst/>
              <a:gdLst/>
              <a:ahLst/>
              <a:cxnLst/>
              <a:rect r="r" b="b" t="t" l="l"/>
              <a:pathLst>
                <a:path h="847053" w="812800">
                  <a:moveTo>
                    <a:pt x="406400" y="0"/>
                  </a:moveTo>
                  <a:cubicBezTo>
                    <a:pt x="181951" y="0"/>
                    <a:pt x="0" y="189619"/>
                    <a:pt x="0" y="423527"/>
                  </a:cubicBezTo>
                  <a:cubicBezTo>
                    <a:pt x="0" y="657434"/>
                    <a:pt x="181951" y="847053"/>
                    <a:pt x="406400" y="847053"/>
                  </a:cubicBezTo>
                  <a:cubicBezTo>
                    <a:pt x="630849" y="847053"/>
                    <a:pt x="812800" y="657434"/>
                    <a:pt x="812800" y="423527"/>
                  </a:cubicBezTo>
                  <a:cubicBezTo>
                    <a:pt x="812800" y="189619"/>
                    <a:pt x="630849" y="0"/>
                    <a:pt x="406400" y="0"/>
                  </a:cubicBezTo>
                  <a:close/>
                </a:path>
              </a:pathLst>
            </a:custGeom>
            <a:solidFill>
              <a:srgbClr val="5FEEE3"/>
            </a:solidFill>
          </p:spPr>
        </p:sp>
        <p:sp>
          <p:nvSpPr>
            <p:cNvPr name="TextBox 20" id="20"/>
            <p:cNvSpPr txBox="true"/>
            <p:nvPr/>
          </p:nvSpPr>
          <p:spPr>
            <a:xfrm>
              <a:off x="76200" y="-139664"/>
              <a:ext cx="660400" cy="907306"/>
            </a:xfrm>
            <a:prstGeom prst="rect">
              <a:avLst/>
            </a:prstGeom>
          </p:spPr>
          <p:txBody>
            <a:bodyPr anchor="ctr" rtlCol="false" tIns="50800" lIns="50800" bIns="50800" rIns="50800"/>
            <a:lstStyle/>
            <a:p>
              <a:pPr algn="ctr">
                <a:lnSpc>
                  <a:spcPts val="17078"/>
                </a:lnSpc>
              </a:pPr>
              <a:r>
                <a:rPr lang="en-US" b="true" sz="12198">
                  <a:solidFill>
                    <a:srgbClr val="000000"/>
                  </a:solidFill>
                  <a:latin typeface="Serithai Bold"/>
                  <a:ea typeface="Serithai Bold"/>
                  <a:cs typeface="Serithai Bold"/>
                  <a:sym typeface="Serithai Bold"/>
                </a:rPr>
                <a:t>3</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1504" t="-8162" r="-3284" b="-27883"/>
            </a:stretch>
          </a:blipFill>
        </p:spPr>
      </p:sp>
      <p:sp>
        <p:nvSpPr>
          <p:cNvPr name="TextBox 3" id="3"/>
          <p:cNvSpPr txBox="true"/>
          <p:nvPr/>
        </p:nvSpPr>
        <p:spPr>
          <a:xfrm rot="0">
            <a:off x="511629" y="277043"/>
            <a:ext cx="11532603" cy="1335841"/>
          </a:xfrm>
          <a:prstGeom prst="rect">
            <a:avLst/>
          </a:prstGeom>
        </p:spPr>
        <p:txBody>
          <a:bodyPr anchor="t" rtlCol="false" tIns="0" lIns="0" bIns="0" rIns="0">
            <a:spAutoFit/>
          </a:bodyPr>
          <a:lstStyle/>
          <a:p>
            <a:pPr algn="l">
              <a:lnSpc>
                <a:spcPts val="10895"/>
              </a:lnSpc>
            </a:pPr>
            <a:r>
              <a:rPr lang="en-US" b="true" sz="7782">
                <a:solidFill>
                  <a:srgbClr val="000000"/>
                </a:solidFill>
                <a:latin typeface="Serithai Bold"/>
                <a:ea typeface="Serithai Bold"/>
                <a:cs typeface="Serithai Bold"/>
                <a:sym typeface="Serithai Bold"/>
              </a:rPr>
              <a:t>OBJECTIVES</a:t>
            </a:r>
          </a:p>
        </p:txBody>
      </p:sp>
      <p:sp>
        <p:nvSpPr>
          <p:cNvPr name="TextBox 4" id="4"/>
          <p:cNvSpPr txBox="true"/>
          <p:nvPr/>
        </p:nvSpPr>
        <p:spPr>
          <a:xfrm rot="0">
            <a:off x="1493365" y="3217397"/>
            <a:ext cx="15305314" cy="1894226"/>
          </a:xfrm>
          <a:prstGeom prst="rect">
            <a:avLst/>
          </a:prstGeom>
        </p:spPr>
        <p:txBody>
          <a:bodyPr anchor="t" rtlCol="false" tIns="0" lIns="0" bIns="0" rIns="0">
            <a:spAutoFit/>
          </a:bodyPr>
          <a:lstStyle/>
          <a:p>
            <a:pPr algn="just">
              <a:lnSpc>
                <a:spcPts val="3052"/>
              </a:lnSpc>
            </a:pPr>
            <a:r>
              <a:rPr lang="en-US" sz="2348">
                <a:solidFill>
                  <a:srgbClr val="545454"/>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grpSp>
        <p:nvGrpSpPr>
          <p:cNvPr name="Group 5" id="5"/>
          <p:cNvGrpSpPr/>
          <p:nvPr/>
        </p:nvGrpSpPr>
        <p:grpSpPr>
          <a:xfrm rot="8188146">
            <a:off x="11589365" y="-2326926"/>
            <a:ext cx="8684881" cy="3592959"/>
            <a:chOff x="0" y="0"/>
            <a:chExt cx="982348" cy="406400"/>
          </a:xfrm>
        </p:grpSpPr>
        <p:sp>
          <p:nvSpPr>
            <p:cNvPr name="Freeform 6" id="6"/>
            <p:cNvSpPr/>
            <p:nvPr/>
          </p:nvSpPr>
          <p:spPr>
            <a:xfrm flipH="false" flipV="false" rot="0">
              <a:off x="0" y="0"/>
              <a:ext cx="982348" cy="406400"/>
            </a:xfrm>
            <a:custGeom>
              <a:avLst/>
              <a:gdLst/>
              <a:ahLst/>
              <a:cxnLst/>
              <a:rect r="r" b="b" t="t" l="l"/>
              <a:pathLst>
                <a:path h="406400" w="982348">
                  <a:moveTo>
                    <a:pt x="779148" y="0"/>
                  </a:moveTo>
                  <a:cubicBezTo>
                    <a:pt x="891372" y="0"/>
                    <a:pt x="982348" y="90976"/>
                    <a:pt x="982348" y="203200"/>
                  </a:cubicBezTo>
                  <a:cubicBezTo>
                    <a:pt x="982348" y="315424"/>
                    <a:pt x="891372" y="406400"/>
                    <a:pt x="779148" y="406400"/>
                  </a:cubicBezTo>
                  <a:lnTo>
                    <a:pt x="203200" y="406400"/>
                  </a:lnTo>
                  <a:cubicBezTo>
                    <a:pt x="90976" y="406400"/>
                    <a:pt x="0" y="315424"/>
                    <a:pt x="0" y="203200"/>
                  </a:cubicBezTo>
                  <a:cubicBezTo>
                    <a:pt x="0" y="90976"/>
                    <a:pt x="90976" y="0"/>
                    <a:pt x="203200" y="0"/>
                  </a:cubicBezTo>
                  <a:close/>
                </a:path>
              </a:pathLst>
            </a:custGeom>
            <a:solidFill>
              <a:srgbClr val="5FEEE3">
                <a:alpha val="46667"/>
              </a:srgbClr>
            </a:solidFill>
          </p:spPr>
        </p:sp>
        <p:sp>
          <p:nvSpPr>
            <p:cNvPr name="TextBox 7" id="7"/>
            <p:cNvSpPr txBox="true"/>
            <p:nvPr/>
          </p:nvSpPr>
          <p:spPr>
            <a:xfrm>
              <a:off x="0" y="-38100"/>
              <a:ext cx="982348" cy="4445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8188146">
            <a:off x="15645418" y="-714442"/>
            <a:ext cx="8388648" cy="2152784"/>
            <a:chOff x="0" y="0"/>
            <a:chExt cx="1583599" cy="406400"/>
          </a:xfrm>
        </p:grpSpPr>
        <p:sp>
          <p:nvSpPr>
            <p:cNvPr name="Freeform 9" id="9"/>
            <p:cNvSpPr/>
            <p:nvPr/>
          </p:nvSpPr>
          <p:spPr>
            <a:xfrm flipH="false" flipV="false" rot="0">
              <a:off x="0" y="0"/>
              <a:ext cx="1583599" cy="406400"/>
            </a:xfrm>
            <a:custGeom>
              <a:avLst/>
              <a:gdLst/>
              <a:ahLst/>
              <a:cxnLst/>
              <a:rect r="r" b="b" t="t" l="l"/>
              <a:pathLst>
                <a:path h="406400" w="1583599">
                  <a:moveTo>
                    <a:pt x="1380399" y="0"/>
                  </a:moveTo>
                  <a:cubicBezTo>
                    <a:pt x="1492623" y="0"/>
                    <a:pt x="1583599" y="90976"/>
                    <a:pt x="1583599" y="203200"/>
                  </a:cubicBezTo>
                  <a:cubicBezTo>
                    <a:pt x="1583599" y="315424"/>
                    <a:pt x="1492623" y="406400"/>
                    <a:pt x="1380399" y="406400"/>
                  </a:cubicBezTo>
                  <a:lnTo>
                    <a:pt x="203200" y="406400"/>
                  </a:lnTo>
                  <a:cubicBezTo>
                    <a:pt x="90976" y="406400"/>
                    <a:pt x="0" y="315424"/>
                    <a:pt x="0" y="203200"/>
                  </a:cubicBezTo>
                  <a:cubicBezTo>
                    <a:pt x="0" y="90976"/>
                    <a:pt x="90976" y="0"/>
                    <a:pt x="203200" y="0"/>
                  </a:cubicBezTo>
                  <a:close/>
                </a:path>
              </a:pathLst>
            </a:custGeom>
            <a:solidFill>
              <a:srgbClr val="96A0A9">
                <a:alpha val="52941"/>
              </a:srgbClr>
            </a:solidFill>
          </p:spPr>
        </p:sp>
        <p:sp>
          <p:nvSpPr>
            <p:cNvPr name="TextBox 10" id="10"/>
            <p:cNvSpPr txBox="true"/>
            <p:nvPr/>
          </p:nvSpPr>
          <p:spPr>
            <a:xfrm>
              <a:off x="0" y="-38100"/>
              <a:ext cx="1583599" cy="444500"/>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9338260" y="960549"/>
            <a:ext cx="867381" cy="569033"/>
          </a:xfrm>
          <a:custGeom>
            <a:avLst/>
            <a:gdLst/>
            <a:ahLst/>
            <a:cxnLst/>
            <a:rect r="r" b="b" t="t" l="l"/>
            <a:pathLst>
              <a:path h="569033" w="867381">
                <a:moveTo>
                  <a:pt x="0" y="0"/>
                </a:moveTo>
                <a:lnTo>
                  <a:pt x="867381" y="0"/>
                </a:lnTo>
                <a:lnTo>
                  <a:pt x="867381" y="569033"/>
                </a:lnTo>
                <a:lnTo>
                  <a:pt x="0" y="569033"/>
                </a:lnTo>
                <a:lnTo>
                  <a:pt x="0" y="0"/>
                </a:lnTo>
                <a:close/>
              </a:path>
            </a:pathLst>
          </a:custGeom>
          <a:blipFill>
            <a:blip r:embed="rId3">
              <a:extLst>
                <a:ext uri="{96DAC541-7B7A-43D3-8B79-37D633B846F1}">
                  <asvg:svgBlip xmlns:asvg="http://schemas.microsoft.com/office/drawing/2016/SVG/main" r:embed="rId4"/>
                </a:ext>
              </a:extLst>
            </a:blip>
            <a:stretch>
              <a:fillRect l="0" t="0" r="-159411" b="-250937"/>
            </a:stretch>
          </a:blipFill>
        </p:spPr>
      </p:sp>
      <p:sp>
        <p:nvSpPr>
          <p:cNvPr name="TextBox 12" id="12"/>
          <p:cNvSpPr txBox="true"/>
          <p:nvPr/>
        </p:nvSpPr>
        <p:spPr>
          <a:xfrm rot="0">
            <a:off x="1493365" y="2225047"/>
            <a:ext cx="3878232" cy="669925"/>
          </a:xfrm>
          <a:prstGeom prst="rect">
            <a:avLst/>
          </a:prstGeom>
        </p:spPr>
        <p:txBody>
          <a:bodyPr anchor="t" rtlCol="false" tIns="0" lIns="0" bIns="0" rIns="0">
            <a:spAutoFit/>
          </a:bodyPr>
          <a:lstStyle/>
          <a:p>
            <a:pPr algn="l">
              <a:lnSpc>
                <a:spcPts val="5599"/>
              </a:lnSpc>
            </a:pPr>
            <a:r>
              <a:rPr lang="en-US" sz="3999" spc="-39">
                <a:solidFill>
                  <a:srgbClr val="000000"/>
                </a:solidFill>
                <a:latin typeface="Montserrat"/>
                <a:ea typeface="Montserrat"/>
                <a:cs typeface="Montserrat"/>
                <a:sym typeface="Montserrat"/>
              </a:rPr>
              <a:t>Objective 1</a:t>
            </a:r>
          </a:p>
        </p:txBody>
      </p:sp>
      <p:sp>
        <p:nvSpPr>
          <p:cNvPr name="TextBox 13" id="13"/>
          <p:cNvSpPr txBox="true"/>
          <p:nvPr/>
        </p:nvSpPr>
        <p:spPr>
          <a:xfrm rot="0">
            <a:off x="1493365" y="6846923"/>
            <a:ext cx="15305314" cy="1894226"/>
          </a:xfrm>
          <a:prstGeom prst="rect">
            <a:avLst/>
          </a:prstGeom>
        </p:spPr>
        <p:txBody>
          <a:bodyPr anchor="t" rtlCol="false" tIns="0" lIns="0" bIns="0" rIns="0">
            <a:spAutoFit/>
          </a:bodyPr>
          <a:lstStyle/>
          <a:p>
            <a:pPr algn="just">
              <a:lnSpc>
                <a:spcPts val="3052"/>
              </a:lnSpc>
            </a:pPr>
            <a:r>
              <a:rPr lang="en-US" sz="2348">
                <a:solidFill>
                  <a:srgbClr val="545454"/>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name="TextBox 14" id="14"/>
          <p:cNvSpPr txBox="true"/>
          <p:nvPr/>
        </p:nvSpPr>
        <p:spPr>
          <a:xfrm rot="0">
            <a:off x="1493365" y="5854573"/>
            <a:ext cx="3878232" cy="669925"/>
          </a:xfrm>
          <a:prstGeom prst="rect">
            <a:avLst/>
          </a:prstGeom>
        </p:spPr>
        <p:txBody>
          <a:bodyPr anchor="t" rtlCol="false" tIns="0" lIns="0" bIns="0" rIns="0">
            <a:spAutoFit/>
          </a:bodyPr>
          <a:lstStyle/>
          <a:p>
            <a:pPr algn="l">
              <a:lnSpc>
                <a:spcPts val="5599"/>
              </a:lnSpc>
            </a:pPr>
            <a:r>
              <a:rPr lang="en-US" sz="3999" spc="-39">
                <a:solidFill>
                  <a:srgbClr val="000000"/>
                </a:solidFill>
                <a:latin typeface="Montserrat"/>
                <a:ea typeface="Montserrat"/>
                <a:cs typeface="Montserrat"/>
                <a:sym typeface="Montserrat"/>
              </a:rPr>
              <a:t>Objective 2</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1504" t="-8162" r="-3284" b="-27883"/>
            </a:stretch>
          </a:blipFill>
        </p:spPr>
      </p:sp>
      <p:grpSp>
        <p:nvGrpSpPr>
          <p:cNvPr name="Group 3" id="3"/>
          <p:cNvGrpSpPr/>
          <p:nvPr/>
        </p:nvGrpSpPr>
        <p:grpSpPr>
          <a:xfrm rot="8188146">
            <a:off x="-2336275" y="7070760"/>
            <a:ext cx="8388648" cy="2152784"/>
            <a:chOff x="0" y="0"/>
            <a:chExt cx="1583599" cy="406400"/>
          </a:xfrm>
        </p:grpSpPr>
        <p:sp>
          <p:nvSpPr>
            <p:cNvPr name="Freeform 4" id="4"/>
            <p:cNvSpPr/>
            <p:nvPr/>
          </p:nvSpPr>
          <p:spPr>
            <a:xfrm flipH="false" flipV="false" rot="0">
              <a:off x="0" y="0"/>
              <a:ext cx="1583599" cy="406400"/>
            </a:xfrm>
            <a:custGeom>
              <a:avLst/>
              <a:gdLst/>
              <a:ahLst/>
              <a:cxnLst/>
              <a:rect r="r" b="b" t="t" l="l"/>
              <a:pathLst>
                <a:path h="406400" w="1583599">
                  <a:moveTo>
                    <a:pt x="1380399" y="0"/>
                  </a:moveTo>
                  <a:cubicBezTo>
                    <a:pt x="1492623" y="0"/>
                    <a:pt x="1583599" y="90976"/>
                    <a:pt x="1583599" y="203200"/>
                  </a:cubicBezTo>
                  <a:cubicBezTo>
                    <a:pt x="1583599" y="315424"/>
                    <a:pt x="1492623" y="406400"/>
                    <a:pt x="1380399" y="406400"/>
                  </a:cubicBezTo>
                  <a:lnTo>
                    <a:pt x="203200" y="406400"/>
                  </a:lnTo>
                  <a:cubicBezTo>
                    <a:pt x="90976" y="406400"/>
                    <a:pt x="0" y="315424"/>
                    <a:pt x="0" y="203200"/>
                  </a:cubicBezTo>
                  <a:cubicBezTo>
                    <a:pt x="0" y="90976"/>
                    <a:pt x="90976" y="0"/>
                    <a:pt x="203200" y="0"/>
                  </a:cubicBezTo>
                  <a:close/>
                </a:path>
              </a:pathLst>
            </a:custGeom>
            <a:solidFill>
              <a:srgbClr val="B1BBC4">
                <a:alpha val="63922"/>
              </a:srgbClr>
            </a:solidFill>
          </p:spPr>
        </p:sp>
        <p:sp>
          <p:nvSpPr>
            <p:cNvPr name="TextBox 5" id="5"/>
            <p:cNvSpPr txBox="true"/>
            <p:nvPr/>
          </p:nvSpPr>
          <p:spPr>
            <a:xfrm>
              <a:off x="0" y="-38100"/>
              <a:ext cx="1583599" cy="4445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8188146">
            <a:off x="-4125778" y="1898621"/>
            <a:ext cx="11655887" cy="3592959"/>
            <a:chOff x="0" y="0"/>
            <a:chExt cx="1318399" cy="406400"/>
          </a:xfrm>
        </p:grpSpPr>
        <p:sp>
          <p:nvSpPr>
            <p:cNvPr name="Freeform 7" id="7"/>
            <p:cNvSpPr/>
            <p:nvPr/>
          </p:nvSpPr>
          <p:spPr>
            <a:xfrm flipH="false" flipV="false" rot="0">
              <a:off x="0" y="0"/>
              <a:ext cx="1318399" cy="406400"/>
            </a:xfrm>
            <a:custGeom>
              <a:avLst/>
              <a:gdLst/>
              <a:ahLst/>
              <a:cxnLst/>
              <a:rect r="r" b="b" t="t" l="l"/>
              <a:pathLst>
                <a:path h="406400" w="1318399">
                  <a:moveTo>
                    <a:pt x="1115199" y="0"/>
                  </a:moveTo>
                  <a:cubicBezTo>
                    <a:pt x="1227423" y="0"/>
                    <a:pt x="1318399" y="90976"/>
                    <a:pt x="1318399" y="203200"/>
                  </a:cubicBezTo>
                  <a:cubicBezTo>
                    <a:pt x="1318399" y="315424"/>
                    <a:pt x="1227423" y="406400"/>
                    <a:pt x="1115199" y="406400"/>
                  </a:cubicBezTo>
                  <a:lnTo>
                    <a:pt x="203200" y="406400"/>
                  </a:lnTo>
                  <a:cubicBezTo>
                    <a:pt x="90976" y="406400"/>
                    <a:pt x="0" y="315424"/>
                    <a:pt x="0" y="203200"/>
                  </a:cubicBezTo>
                  <a:cubicBezTo>
                    <a:pt x="0" y="90976"/>
                    <a:pt x="90976" y="0"/>
                    <a:pt x="203200" y="0"/>
                  </a:cubicBezTo>
                  <a:close/>
                </a:path>
              </a:pathLst>
            </a:custGeom>
            <a:solidFill>
              <a:srgbClr val="5FEEE3">
                <a:alpha val="62745"/>
              </a:srgbClr>
            </a:solidFill>
          </p:spPr>
        </p:sp>
        <p:sp>
          <p:nvSpPr>
            <p:cNvPr name="TextBox 8" id="8"/>
            <p:cNvSpPr txBox="true"/>
            <p:nvPr/>
          </p:nvSpPr>
          <p:spPr>
            <a:xfrm>
              <a:off x="0" y="-38100"/>
              <a:ext cx="1318399" cy="444500"/>
            </a:xfrm>
            <a:prstGeom prst="rect">
              <a:avLst/>
            </a:prstGeom>
          </p:spPr>
          <p:txBody>
            <a:bodyPr anchor="ctr" rtlCol="false" tIns="50800" lIns="50800" bIns="50800" rIns="50800"/>
            <a:lstStyle/>
            <a:p>
              <a:pPr algn="ctr">
                <a:lnSpc>
                  <a:spcPts val="2659"/>
                </a:lnSpc>
                <a:spcBef>
                  <a:spcPct val="0"/>
                </a:spcBef>
              </a:pPr>
            </a:p>
          </p:txBody>
        </p:sp>
      </p:grpSp>
      <p:sp>
        <p:nvSpPr>
          <p:cNvPr name="TextBox 9" id="9"/>
          <p:cNvSpPr txBox="true"/>
          <p:nvPr/>
        </p:nvSpPr>
        <p:spPr>
          <a:xfrm rot="0">
            <a:off x="10504714" y="504282"/>
            <a:ext cx="7247919" cy="1342863"/>
          </a:xfrm>
          <a:prstGeom prst="rect">
            <a:avLst/>
          </a:prstGeom>
        </p:spPr>
        <p:txBody>
          <a:bodyPr anchor="t" rtlCol="false" tIns="0" lIns="0" bIns="0" rIns="0">
            <a:spAutoFit/>
          </a:bodyPr>
          <a:lstStyle/>
          <a:p>
            <a:pPr algn="r">
              <a:lnSpc>
                <a:spcPts val="11033"/>
              </a:lnSpc>
            </a:pPr>
            <a:r>
              <a:rPr lang="en-US" b="true" sz="7881">
                <a:solidFill>
                  <a:srgbClr val="000000"/>
                </a:solidFill>
                <a:latin typeface="Serithai Bold"/>
                <a:ea typeface="Serithai Bold"/>
                <a:cs typeface="Serithai Bold"/>
                <a:sym typeface="Serithai Bold"/>
              </a:rPr>
              <a:t>METHODOLOGY</a:t>
            </a:r>
          </a:p>
        </p:txBody>
      </p:sp>
      <p:sp>
        <p:nvSpPr>
          <p:cNvPr name="Freeform 10" id="10"/>
          <p:cNvSpPr/>
          <p:nvPr/>
        </p:nvSpPr>
        <p:spPr>
          <a:xfrm flipH="false" flipV="false" rot="0">
            <a:off x="16391919" y="8973784"/>
            <a:ext cx="867381" cy="569033"/>
          </a:xfrm>
          <a:custGeom>
            <a:avLst/>
            <a:gdLst/>
            <a:ahLst/>
            <a:cxnLst/>
            <a:rect r="r" b="b" t="t" l="l"/>
            <a:pathLst>
              <a:path h="569033" w="867381">
                <a:moveTo>
                  <a:pt x="0" y="0"/>
                </a:moveTo>
                <a:lnTo>
                  <a:pt x="867381" y="0"/>
                </a:lnTo>
                <a:lnTo>
                  <a:pt x="867381" y="569032"/>
                </a:lnTo>
                <a:lnTo>
                  <a:pt x="0" y="569032"/>
                </a:lnTo>
                <a:lnTo>
                  <a:pt x="0" y="0"/>
                </a:lnTo>
                <a:close/>
              </a:path>
            </a:pathLst>
          </a:custGeom>
          <a:blipFill>
            <a:blip r:embed="rId3">
              <a:extLst>
                <a:ext uri="{96DAC541-7B7A-43D3-8B79-37D633B846F1}">
                  <asvg:svgBlip xmlns:asvg="http://schemas.microsoft.com/office/drawing/2016/SVG/main" r:embed="rId4"/>
                </a:ext>
              </a:extLst>
            </a:blip>
            <a:stretch>
              <a:fillRect l="0" t="0" r="-159411" b="-250937"/>
            </a:stretch>
          </a:blipFill>
        </p:spPr>
      </p:sp>
      <p:sp>
        <p:nvSpPr>
          <p:cNvPr name="TextBox 11" id="11"/>
          <p:cNvSpPr txBox="true"/>
          <p:nvPr/>
        </p:nvSpPr>
        <p:spPr>
          <a:xfrm rot="0">
            <a:off x="1491343" y="2400968"/>
            <a:ext cx="15305314" cy="1894226"/>
          </a:xfrm>
          <a:prstGeom prst="rect">
            <a:avLst/>
          </a:prstGeom>
        </p:spPr>
        <p:txBody>
          <a:bodyPr anchor="t" rtlCol="false" tIns="0" lIns="0" bIns="0" rIns="0">
            <a:spAutoFit/>
          </a:bodyPr>
          <a:lstStyle/>
          <a:p>
            <a:pPr algn="just">
              <a:lnSpc>
                <a:spcPts val="3052"/>
              </a:lnSpc>
            </a:pPr>
            <a:r>
              <a:rPr lang="en-US" sz="2348">
                <a:solidFill>
                  <a:srgbClr val="545454"/>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name="TextBox 12" id="12"/>
          <p:cNvSpPr txBox="true"/>
          <p:nvPr/>
        </p:nvSpPr>
        <p:spPr>
          <a:xfrm rot="0">
            <a:off x="1491343" y="4986679"/>
            <a:ext cx="15305314" cy="1894226"/>
          </a:xfrm>
          <a:prstGeom prst="rect">
            <a:avLst/>
          </a:prstGeom>
        </p:spPr>
        <p:txBody>
          <a:bodyPr anchor="t" rtlCol="false" tIns="0" lIns="0" bIns="0" rIns="0">
            <a:spAutoFit/>
          </a:bodyPr>
          <a:lstStyle/>
          <a:p>
            <a:pPr algn="just">
              <a:lnSpc>
                <a:spcPts val="3052"/>
              </a:lnSpc>
            </a:pPr>
            <a:r>
              <a:rPr lang="en-US" sz="2348">
                <a:solidFill>
                  <a:srgbClr val="545454"/>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name="TextBox 13" id="13"/>
          <p:cNvSpPr txBox="true"/>
          <p:nvPr/>
        </p:nvSpPr>
        <p:spPr>
          <a:xfrm rot="0">
            <a:off x="1520295" y="7648590"/>
            <a:ext cx="15305314" cy="1894226"/>
          </a:xfrm>
          <a:prstGeom prst="rect">
            <a:avLst/>
          </a:prstGeom>
        </p:spPr>
        <p:txBody>
          <a:bodyPr anchor="t" rtlCol="false" tIns="0" lIns="0" bIns="0" rIns="0">
            <a:spAutoFit/>
          </a:bodyPr>
          <a:lstStyle/>
          <a:p>
            <a:pPr algn="just">
              <a:lnSpc>
                <a:spcPts val="3052"/>
              </a:lnSpc>
            </a:pPr>
            <a:r>
              <a:rPr lang="en-US" sz="2348">
                <a:solidFill>
                  <a:srgbClr val="545454"/>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1504" t="-8162" r="-3284" b="-27883"/>
            </a:stretch>
          </a:blipFill>
        </p:spPr>
      </p:sp>
      <p:grpSp>
        <p:nvGrpSpPr>
          <p:cNvPr name="Group 3" id="3"/>
          <p:cNvGrpSpPr/>
          <p:nvPr/>
        </p:nvGrpSpPr>
        <p:grpSpPr>
          <a:xfrm rot="8188146">
            <a:off x="14698750" y="550708"/>
            <a:ext cx="5555025" cy="2298129"/>
            <a:chOff x="0" y="0"/>
            <a:chExt cx="982348" cy="406400"/>
          </a:xfrm>
        </p:grpSpPr>
        <p:sp>
          <p:nvSpPr>
            <p:cNvPr name="Freeform 4" id="4"/>
            <p:cNvSpPr/>
            <p:nvPr/>
          </p:nvSpPr>
          <p:spPr>
            <a:xfrm flipH="false" flipV="false" rot="0">
              <a:off x="0" y="0"/>
              <a:ext cx="982348" cy="406400"/>
            </a:xfrm>
            <a:custGeom>
              <a:avLst/>
              <a:gdLst/>
              <a:ahLst/>
              <a:cxnLst/>
              <a:rect r="r" b="b" t="t" l="l"/>
              <a:pathLst>
                <a:path h="406400" w="982348">
                  <a:moveTo>
                    <a:pt x="779148" y="0"/>
                  </a:moveTo>
                  <a:cubicBezTo>
                    <a:pt x="891372" y="0"/>
                    <a:pt x="982348" y="90976"/>
                    <a:pt x="982348" y="203200"/>
                  </a:cubicBezTo>
                  <a:cubicBezTo>
                    <a:pt x="982348" y="315424"/>
                    <a:pt x="891372" y="406400"/>
                    <a:pt x="779148" y="406400"/>
                  </a:cubicBezTo>
                  <a:lnTo>
                    <a:pt x="203200" y="406400"/>
                  </a:lnTo>
                  <a:cubicBezTo>
                    <a:pt x="90976" y="406400"/>
                    <a:pt x="0" y="315424"/>
                    <a:pt x="0" y="203200"/>
                  </a:cubicBezTo>
                  <a:cubicBezTo>
                    <a:pt x="0" y="90976"/>
                    <a:pt x="90976" y="0"/>
                    <a:pt x="203200" y="0"/>
                  </a:cubicBezTo>
                  <a:close/>
                </a:path>
              </a:pathLst>
            </a:custGeom>
            <a:solidFill>
              <a:srgbClr val="B1BBC4">
                <a:alpha val="50980"/>
              </a:srgbClr>
            </a:solidFill>
          </p:spPr>
        </p:sp>
        <p:sp>
          <p:nvSpPr>
            <p:cNvPr name="TextBox 5" id="5"/>
            <p:cNvSpPr txBox="true"/>
            <p:nvPr/>
          </p:nvSpPr>
          <p:spPr>
            <a:xfrm>
              <a:off x="0" y="-38100"/>
              <a:ext cx="982348" cy="4445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8188146">
            <a:off x="13668681" y="-2362777"/>
            <a:ext cx="7181238" cy="1842925"/>
            <a:chOff x="0" y="0"/>
            <a:chExt cx="1583599" cy="406400"/>
          </a:xfrm>
        </p:grpSpPr>
        <p:sp>
          <p:nvSpPr>
            <p:cNvPr name="Freeform 7" id="7"/>
            <p:cNvSpPr/>
            <p:nvPr/>
          </p:nvSpPr>
          <p:spPr>
            <a:xfrm flipH="false" flipV="false" rot="0">
              <a:off x="0" y="0"/>
              <a:ext cx="1583599" cy="406400"/>
            </a:xfrm>
            <a:custGeom>
              <a:avLst/>
              <a:gdLst/>
              <a:ahLst/>
              <a:cxnLst/>
              <a:rect r="r" b="b" t="t" l="l"/>
              <a:pathLst>
                <a:path h="406400" w="1583599">
                  <a:moveTo>
                    <a:pt x="1380399" y="0"/>
                  </a:moveTo>
                  <a:cubicBezTo>
                    <a:pt x="1492623" y="0"/>
                    <a:pt x="1583599" y="90976"/>
                    <a:pt x="1583599" y="203200"/>
                  </a:cubicBezTo>
                  <a:cubicBezTo>
                    <a:pt x="1583599" y="315424"/>
                    <a:pt x="1492623" y="406400"/>
                    <a:pt x="1380399" y="406400"/>
                  </a:cubicBezTo>
                  <a:lnTo>
                    <a:pt x="203200" y="406400"/>
                  </a:lnTo>
                  <a:cubicBezTo>
                    <a:pt x="90976" y="406400"/>
                    <a:pt x="0" y="315424"/>
                    <a:pt x="0" y="203200"/>
                  </a:cubicBezTo>
                  <a:cubicBezTo>
                    <a:pt x="0" y="90976"/>
                    <a:pt x="90976" y="0"/>
                    <a:pt x="203200" y="0"/>
                  </a:cubicBezTo>
                  <a:close/>
                </a:path>
              </a:pathLst>
            </a:custGeom>
            <a:solidFill>
              <a:srgbClr val="5FEEE3">
                <a:alpha val="48627"/>
              </a:srgbClr>
            </a:solidFill>
          </p:spPr>
        </p:sp>
        <p:sp>
          <p:nvSpPr>
            <p:cNvPr name="TextBox 8" id="8"/>
            <p:cNvSpPr txBox="true"/>
            <p:nvPr/>
          </p:nvSpPr>
          <p:spPr>
            <a:xfrm>
              <a:off x="0" y="-38100"/>
              <a:ext cx="1583599" cy="444500"/>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0">
            <a:off x="1518557" y="2077327"/>
            <a:ext cx="6705600" cy="3412671"/>
            <a:chOff x="0" y="0"/>
            <a:chExt cx="1766084" cy="898811"/>
          </a:xfrm>
        </p:grpSpPr>
        <p:sp>
          <p:nvSpPr>
            <p:cNvPr name="Freeform 10" id="10"/>
            <p:cNvSpPr/>
            <p:nvPr/>
          </p:nvSpPr>
          <p:spPr>
            <a:xfrm flipH="false" flipV="false" rot="0">
              <a:off x="0" y="0"/>
              <a:ext cx="1766084" cy="898811"/>
            </a:xfrm>
            <a:custGeom>
              <a:avLst/>
              <a:gdLst/>
              <a:ahLst/>
              <a:cxnLst/>
              <a:rect r="r" b="b" t="t" l="l"/>
              <a:pathLst>
                <a:path h="898811" w="1766084">
                  <a:moveTo>
                    <a:pt x="0" y="0"/>
                  </a:moveTo>
                  <a:lnTo>
                    <a:pt x="1766084" y="0"/>
                  </a:lnTo>
                  <a:lnTo>
                    <a:pt x="1766084" y="898811"/>
                  </a:lnTo>
                  <a:lnTo>
                    <a:pt x="0" y="898811"/>
                  </a:lnTo>
                  <a:close/>
                </a:path>
              </a:pathLst>
            </a:custGeom>
            <a:solidFill>
              <a:srgbClr val="B1BBC4"/>
            </a:solidFill>
          </p:spPr>
        </p:sp>
        <p:sp>
          <p:nvSpPr>
            <p:cNvPr name="TextBox 11" id="11"/>
            <p:cNvSpPr txBox="true"/>
            <p:nvPr/>
          </p:nvSpPr>
          <p:spPr>
            <a:xfrm>
              <a:off x="0" y="-200025"/>
              <a:ext cx="1766084" cy="1098836"/>
            </a:xfrm>
            <a:prstGeom prst="rect">
              <a:avLst/>
            </a:prstGeom>
          </p:spPr>
          <p:txBody>
            <a:bodyPr anchor="ctr" rtlCol="false" tIns="50800" lIns="50800" bIns="50800" rIns="50800"/>
            <a:lstStyle/>
            <a:p>
              <a:pPr algn="ctr">
                <a:lnSpc>
                  <a:spcPts val="15258"/>
                </a:lnSpc>
              </a:pPr>
              <a:r>
                <a:rPr lang="en-US" b="true" sz="10899">
                  <a:solidFill>
                    <a:srgbClr val="000000"/>
                  </a:solidFill>
                  <a:latin typeface="Serithai Bold"/>
                  <a:ea typeface="Serithai Bold"/>
                  <a:cs typeface="Serithai Bold"/>
                  <a:sym typeface="Serithai Bold"/>
                </a:rPr>
                <a:t>1</a:t>
              </a:r>
            </a:p>
          </p:txBody>
        </p:sp>
      </p:grpSp>
      <p:sp>
        <p:nvSpPr>
          <p:cNvPr name="TextBox 12" id="12"/>
          <p:cNvSpPr txBox="true"/>
          <p:nvPr/>
        </p:nvSpPr>
        <p:spPr>
          <a:xfrm rot="0">
            <a:off x="538843" y="370782"/>
            <a:ext cx="11532603" cy="1335841"/>
          </a:xfrm>
          <a:prstGeom prst="rect">
            <a:avLst/>
          </a:prstGeom>
        </p:spPr>
        <p:txBody>
          <a:bodyPr anchor="t" rtlCol="false" tIns="0" lIns="0" bIns="0" rIns="0">
            <a:spAutoFit/>
          </a:bodyPr>
          <a:lstStyle/>
          <a:p>
            <a:pPr algn="l">
              <a:lnSpc>
                <a:spcPts val="10895"/>
              </a:lnSpc>
            </a:pPr>
            <a:r>
              <a:rPr lang="en-US" b="true" sz="7782">
                <a:solidFill>
                  <a:srgbClr val="000000"/>
                </a:solidFill>
                <a:latin typeface="Serithai Bold"/>
                <a:ea typeface="Serithai Bold"/>
                <a:cs typeface="Serithai Bold"/>
                <a:sym typeface="Serithai Bold"/>
              </a:rPr>
              <a:t>USER INTERFACE</a:t>
            </a:r>
          </a:p>
        </p:txBody>
      </p:sp>
      <p:grpSp>
        <p:nvGrpSpPr>
          <p:cNvPr name="Group 13" id="13"/>
          <p:cNvGrpSpPr/>
          <p:nvPr/>
        </p:nvGrpSpPr>
        <p:grpSpPr>
          <a:xfrm rot="0">
            <a:off x="8718646" y="2077327"/>
            <a:ext cx="6705600" cy="3412671"/>
            <a:chOff x="0" y="0"/>
            <a:chExt cx="1766084" cy="898811"/>
          </a:xfrm>
        </p:grpSpPr>
        <p:sp>
          <p:nvSpPr>
            <p:cNvPr name="Freeform 14" id="14"/>
            <p:cNvSpPr/>
            <p:nvPr/>
          </p:nvSpPr>
          <p:spPr>
            <a:xfrm flipH="false" flipV="false" rot="0">
              <a:off x="0" y="0"/>
              <a:ext cx="1766084" cy="898811"/>
            </a:xfrm>
            <a:custGeom>
              <a:avLst/>
              <a:gdLst/>
              <a:ahLst/>
              <a:cxnLst/>
              <a:rect r="r" b="b" t="t" l="l"/>
              <a:pathLst>
                <a:path h="898811" w="1766084">
                  <a:moveTo>
                    <a:pt x="0" y="0"/>
                  </a:moveTo>
                  <a:lnTo>
                    <a:pt x="1766084" y="0"/>
                  </a:lnTo>
                  <a:lnTo>
                    <a:pt x="1766084" y="898811"/>
                  </a:lnTo>
                  <a:lnTo>
                    <a:pt x="0" y="898811"/>
                  </a:lnTo>
                  <a:close/>
                </a:path>
              </a:pathLst>
            </a:custGeom>
            <a:solidFill>
              <a:srgbClr val="5FEEE3"/>
            </a:solidFill>
          </p:spPr>
        </p:sp>
        <p:sp>
          <p:nvSpPr>
            <p:cNvPr name="TextBox 15" id="15"/>
            <p:cNvSpPr txBox="true"/>
            <p:nvPr/>
          </p:nvSpPr>
          <p:spPr>
            <a:xfrm>
              <a:off x="0" y="-200025"/>
              <a:ext cx="1766084" cy="1098836"/>
            </a:xfrm>
            <a:prstGeom prst="rect">
              <a:avLst/>
            </a:prstGeom>
          </p:spPr>
          <p:txBody>
            <a:bodyPr anchor="ctr" rtlCol="false" tIns="50800" lIns="50800" bIns="50800" rIns="50800"/>
            <a:lstStyle/>
            <a:p>
              <a:pPr algn="ctr">
                <a:lnSpc>
                  <a:spcPts val="15258"/>
                </a:lnSpc>
              </a:pPr>
              <a:r>
                <a:rPr lang="en-US" b="true" sz="10899">
                  <a:solidFill>
                    <a:srgbClr val="000000"/>
                  </a:solidFill>
                  <a:latin typeface="Serithai Bold"/>
                  <a:ea typeface="Serithai Bold"/>
                  <a:cs typeface="Serithai Bold"/>
                  <a:sym typeface="Serithai Bold"/>
                </a:rPr>
                <a:t>3</a:t>
              </a:r>
            </a:p>
          </p:txBody>
        </p:sp>
      </p:grpSp>
      <p:grpSp>
        <p:nvGrpSpPr>
          <p:cNvPr name="Group 16" id="16"/>
          <p:cNvGrpSpPr/>
          <p:nvPr/>
        </p:nvGrpSpPr>
        <p:grpSpPr>
          <a:xfrm rot="0">
            <a:off x="1518557" y="5845629"/>
            <a:ext cx="6705600" cy="3412671"/>
            <a:chOff x="0" y="0"/>
            <a:chExt cx="1766084" cy="898811"/>
          </a:xfrm>
        </p:grpSpPr>
        <p:sp>
          <p:nvSpPr>
            <p:cNvPr name="Freeform 17" id="17"/>
            <p:cNvSpPr/>
            <p:nvPr/>
          </p:nvSpPr>
          <p:spPr>
            <a:xfrm flipH="false" flipV="false" rot="0">
              <a:off x="0" y="0"/>
              <a:ext cx="1766084" cy="898811"/>
            </a:xfrm>
            <a:custGeom>
              <a:avLst/>
              <a:gdLst/>
              <a:ahLst/>
              <a:cxnLst/>
              <a:rect r="r" b="b" t="t" l="l"/>
              <a:pathLst>
                <a:path h="898811" w="1766084">
                  <a:moveTo>
                    <a:pt x="0" y="0"/>
                  </a:moveTo>
                  <a:lnTo>
                    <a:pt x="1766084" y="0"/>
                  </a:lnTo>
                  <a:lnTo>
                    <a:pt x="1766084" y="898811"/>
                  </a:lnTo>
                  <a:lnTo>
                    <a:pt x="0" y="898811"/>
                  </a:lnTo>
                  <a:close/>
                </a:path>
              </a:pathLst>
            </a:custGeom>
            <a:solidFill>
              <a:srgbClr val="5FEEE3"/>
            </a:solidFill>
          </p:spPr>
        </p:sp>
        <p:sp>
          <p:nvSpPr>
            <p:cNvPr name="TextBox 18" id="18"/>
            <p:cNvSpPr txBox="true"/>
            <p:nvPr/>
          </p:nvSpPr>
          <p:spPr>
            <a:xfrm>
              <a:off x="0" y="-200025"/>
              <a:ext cx="1766084" cy="1098836"/>
            </a:xfrm>
            <a:prstGeom prst="rect">
              <a:avLst/>
            </a:prstGeom>
          </p:spPr>
          <p:txBody>
            <a:bodyPr anchor="ctr" rtlCol="false" tIns="50800" lIns="50800" bIns="50800" rIns="50800"/>
            <a:lstStyle/>
            <a:p>
              <a:pPr algn="ctr">
                <a:lnSpc>
                  <a:spcPts val="15258"/>
                </a:lnSpc>
              </a:pPr>
              <a:r>
                <a:rPr lang="en-US" b="true" sz="10899">
                  <a:solidFill>
                    <a:srgbClr val="000000"/>
                  </a:solidFill>
                  <a:latin typeface="Serithai Bold"/>
                  <a:ea typeface="Serithai Bold"/>
                  <a:cs typeface="Serithai Bold"/>
                  <a:sym typeface="Serithai Bold"/>
                </a:rPr>
                <a:t>2</a:t>
              </a:r>
            </a:p>
          </p:txBody>
        </p:sp>
      </p:grpSp>
      <p:grpSp>
        <p:nvGrpSpPr>
          <p:cNvPr name="Group 19" id="19"/>
          <p:cNvGrpSpPr/>
          <p:nvPr/>
        </p:nvGrpSpPr>
        <p:grpSpPr>
          <a:xfrm rot="0">
            <a:off x="8718646" y="5870998"/>
            <a:ext cx="6705600" cy="3412671"/>
            <a:chOff x="0" y="0"/>
            <a:chExt cx="1766084" cy="898811"/>
          </a:xfrm>
        </p:grpSpPr>
        <p:sp>
          <p:nvSpPr>
            <p:cNvPr name="Freeform 20" id="20"/>
            <p:cNvSpPr/>
            <p:nvPr/>
          </p:nvSpPr>
          <p:spPr>
            <a:xfrm flipH="false" flipV="false" rot="0">
              <a:off x="0" y="0"/>
              <a:ext cx="1766084" cy="898811"/>
            </a:xfrm>
            <a:custGeom>
              <a:avLst/>
              <a:gdLst/>
              <a:ahLst/>
              <a:cxnLst/>
              <a:rect r="r" b="b" t="t" l="l"/>
              <a:pathLst>
                <a:path h="898811" w="1766084">
                  <a:moveTo>
                    <a:pt x="0" y="0"/>
                  </a:moveTo>
                  <a:lnTo>
                    <a:pt x="1766084" y="0"/>
                  </a:lnTo>
                  <a:lnTo>
                    <a:pt x="1766084" y="898811"/>
                  </a:lnTo>
                  <a:lnTo>
                    <a:pt x="0" y="898811"/>
                  </a:lnTo>
                  <a:close/>
                </a:path>
              </a:pathLst>
            </a:custGeom>
            <a:solidFill>
              <a:srgbClr val="B1BBC4"/>
            </a:solidFill>
          </p:spPr>
        </p:sp>
        <p:sp>
          <p:nvSpPr>
            <p:cNvPr name="TextBox 21" id="21"/>
            <p:cNvSpPr txBox="true"/>
            <p:nvPr/>
          </p:nvSpPr>
          <p:spPr>
            <a:xfrm>
              <a:off x="0" y="-200025"/>
              <a:ext cx="1766084" cy="1098836"/>
            </a:xfrm>
            <a:prstGeom prst="rect">
              <a:avLst/>
            </a:prstGeom>
          </p:spPr>
          <p:txBody>
            <a:bodyPr anchor="ctr" rtlCol="false" tIns="50800" lIns="50800" bIns="50800" rIns="50800"/>
            <a:lstStyle/>
            <a:p>
              <a:pPr algn="ctr">
                <a:lnSpc>
                  <a:spcPts val="15258"/>
                </a:lnSpc>
              </a:pPr>
              <a:r>
                <a:rPr lang="en-US" b="true" sz="10899">
                  <a:solidFill>
                    <a:srgbClr val="000000"/>
                  </a:solidFill>
                  <a:latin typeface="Serithai Bold"/>
                  <a:ea typeface="Serithai Bold"/>
                  <a:cs typeface="Serithai Bold"/>
                  <a:sym typeface="Serithai Bold"/>
                </a:rPr>
                <a:t>4</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11504" t="-8162" r="-3284" b="-27883"/>
            </a:stretch>
          </a:blipFill>
        </p:spPr>
      </p:sp>
      <p:sp>
        <p:nvSpPr>
          <p:cNvPr name="TextBox 3" id="3"/>
          <p:cNvSpPr txBox="true"/>
          <p:nvPr/>
        </p:nvSpPr>
        <p:spPr>
          <a:xfrm rot="0">
            <a:off x="3818533" y="368105"/>
            <a:ext cx="10650935" cy="1342863"/>
          </a:xfrm>
          <a:prstGeom prst="rect">
            <a:avLst/>
          </a:prstGeom>
        </p:spPr>
        <p:txBody>
          <a:bodyPr anchor="t" rtlCol="false" tIns="0" lIns="0" bIns="0" rIns="0">
            <a:spAutoFit/>
          </a:bodyPr>
          <a:lstStyle/>
          <a:p>
            <a:pPr algn="ctr">
              <a:lnSpc>
                <a:spcPts val="11033"/>
              </a:lnSpc>
            </a:pPr>
            <a:r>
              <a:rPr lang="en-US" b="true" sz="7881">
                <a:solidFill>
                  <a:srgbClr val="000000"/>
                </a:solidFill>
                <a:latin typeface="Serithai Bold"/>
                <a:ea typeface="Serithai Bold"/>
                <a:cs typeface="Serithai Bold"/>
                <a:sym typeface="Serithai Bold"/>
              </a:rPr>
              <a:t>RESULTS</a:t>
            </a:r>
          </a:p>
        </p:txBody>
      </p:sp>
      <p:sp>
        <p:nvSpPr>
          <p:cNvPr name="TextBox 4" id="4"/>
          <p:cNvSpPr txBox="true"/>
          <p:nvPr/>
        </p:nvSpPr>
        <p:spPr>
          <a:xfrm rot="0">
            <a:off x="3818533" y="1322663"/>
            <a:ext cx="10650935" cy="1342863"/>
          </a:xfrm>
          <a:prstGeom prst="rect">
            <a:avLst/>
          </a:prstGeom>
        </p:spPr>
        <p:txBody>
          <a:bodyPr anchor="t" rtlCol="false" tIns="0" lIns="0" bIns="0" rIns="0">
            <a:spAutoFit/>
          </a:bodyPr>
          <a:lstStyle/>
          <a:p>
            <a:pPr algn="ctr">
              <a:lnSpc>
                <a:spcPts val="11033"/>
              </a:lnSpc>
            </a:pPr>
            <a:r>
              <a:rPr lang="en-US" b="true" sz="7881">
                <a:solidFill>
                  <a:srgbClr val="000000"/>
                </a:solidFill>
                <a:latin typeface="Serithai Bold"/>
                <a:ea typeface="Serithai Bold"/>
                <a:cs typeface="Serithai Bold"/>
                <a:sym typeface="Serithai Bold"/>
              </a:rPr>
              <a:t>AND DISCUSSION</a:t>
            </a:r>
          </a:p>
        </p:txBody>
      </p:sp>
      <p:grpSp>
        <p:nvGrpSpPr>
          <p:cNvPr name="Group 5" id="5"/>
          <p:cNvGrpSpPr/>
          <p:nvPr/>
        </p:nvGrpSpPr>
        <p:grpSpPr>
          <a:xfrm rot="8188146">
            <a:off x="14046512" y="-1578739"/>
            <a:ext cx="6244162" cy="2583227"/>
            <a:chOff x="0" y="0"/>
            <a:chExt cx="982348" cy="406400"/>
          </a:xfrm>
        </p:grpSpPr>
        <p:sp>
          <p:nvSpPr>
            <p:cNvPr name="Freeform 6" id="6"/>
            <p:cNvSpPr/>
            <p:nvPr/>
          </p:nvSpPr>
          <p:spPr>
            <a:xfrm flipH="false" flipV="false" rot="0">
              <a:off x="0" y="0"/>
              <a:ext cx="982348" cy="406400"/>
            </a:xfrm>
            <a:custGeom>
              <a:avLst/>
              <a:gdLst/>
              <a:ahLst/>
              <a:cxnLst/>
              <a:rect r="r" b="b" t="t" l="l"/>
              <a:pathLst>
                <a:path h="406400" w="982348">
                  <a:moveTo>
                    <a:pt x="779148" y="0"/>
                  </a:moveTo>
                  <a:cubicBezTo>
                    <a:pt x="891372" y="0"/>
                    <a:pt x="982348" y="90976"/>
                    <a:pt x="982348" y="203200"/>
                  </a:cubicBezTo>
                  <a:cubicBezTo>
                    <a:pt x="982348" y="315424"/>
                    <a:pt x="891372" y="406400"/>
                    <a:pt x="779148" y="406400"/>
                  </a:cubicBezTo>
                  <a:lnTo>
                    <a:pt x="203200" y="406400"/>
                  </a:lnTo>
                  <a:cubicBezTo>
                    <a:pt x="90976" y="406400"/>
                    <a:pt x="0" y="315424"/>
                    <a:pt x="0" y="203200"/>
                  </a:cubicBezTo>
                  <a:cubicBezTo>
                    <a:pt x="0" y="90976"/>
                    <a:pt x="90976" y="0"/>
                    <a:pt x="203200" y="0"/>
                  </a:cubicBezTo>
                  <a:close/>
                </a:path>
              </a:pathLst>
            </a:custGeom>
            <a:solidFill>
              <a:srgbClr val="96A0A9">
                <a:alpha val="50980"/>
              </a:srgbClr>
            </a:solidFill>
          </p:spPr>
        </p:sp>
        <p:sp>
          <p:nvSpPr>
            <p:cNvPr name="TextBox 7" id="7"/>
            <p:cNvSpPr txBox="true"/>
            <p:nvPr/>
          </p:nvSpPr>
          <p:spPr>
            <a:xfrm>
              <a:off x="0" y="-38100"/>
              <a:ext cx="982348" cy="4445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8190000">
            <a:off x="-2002020" y="-1578739"/>
            <a:ext cx="6244162" cy="2583227"/>
            <a:chOff x="0" y="0"/>
            <a:chExt cx="982348" cy="406400"/>
          </a:xfrm>
        </p:grpSpPr>
        <p:sp>
          <p:nvSpPr>
            <p:cNvPr name="Freeform 9" id="9"/>
            <p:cNvSpPr/>
            <p:nvPr/>
          </p:nvSpPr>
          <p:spPr>
            <a:xfrm flipH="false" flipV="false" rot="0">
              <a:off x="0" y="0"/>
              <a:ext cx="982348" cy="406400"/>
            </a:xfrm>
            <a:custGeom>
              <a:avLst/>
              <a:gdLst/>
              <a:ahLst/>
              <a:cxnLst/>
              <a:rect r="r" b="b" t="t" l="l"/>
              <a:pathLst>
                <a:path h="406400" w="982348">
                  <a:moveTo>
                    <a:pt x="779148" y="0"/>
                  </a:moveTo>
                  <a:cubicBezTo>
                    <a:pt x="891372" y="0"/>
                    <a:pt x="982348" y="90976"/>
                    <a:pt x="982348" y="203200"/>
                  </a:cubicBezTo>
                  <a:cubicBezTo>
                    <a:pt x="982348" y="315424"/>
                    <a:pt x="891372" y="406400"/>
                    <a:pt x="779148" y="406400"/>
                  </a:cubicBezTo>
                  <a:lnTo>
                    <a:pt x="203200" y="406400"/>
                  </a:lnTo>
                  <a:cubicBezTo>
                    <a:pt x="90976" y="406400"/>
                    <a:pt x="0" y="315424"/>
                    <a:pt x="0" y="203200"/>
                  </a:cubicBezTo>
                  <a:cubicBezTo>
                    <a:pt x="0" y="90976"/>
                    <a:pt x="90976" y="0"/>
                    <a:pt x="203200" y="0"/>
                  </a:cubicBezTo>
                  <a:close/>
                </a:path>
              </a:pathLst>
            </a:custGeom>
            <a:solidFill>
              <a:srgbClr val="5FEEE3">
                <a:alpha val="50980"/>
              </a:srgbClr>
            </a:solidFill>
          </p:spPr>
        </p:sp>
        <p:sp>
          <p:nvSpPr>
            <p:cNvPr name="TextBox 10" id="10"/>
            <p:cNvSpPr txBox="true"/>
            <p:nvPr/>
          </p:nvSpPr>
          <p:spPr>
            <a:xfrm>
              <a:off x="0" y="-38100"/>
              <a:ext cx="982348" cy="444500"/>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8188146">
            <a:off x="16797440" y="549540"/>
            <a:ext cx="4564242" cy="1391052"/>
            <a:chOff x="0" y="0"/>
            <a:chExt cx="1333457" cy="406400"/>
          </a:xfrm>
        </p:grpSpPr>
        <p:sp>
          <p:nvSpPr>
            <p:cNvPr name="Freeform 12" id="12"/>
            <p:cNvSpPr/>
            <p:nvPr/>
          </p:nvSpPr>
          <p:spPr>
            <a:xfrm flipH="false" flipV="false" rot="0">
              <a:off x="0" y="0"/>
              <a:ext cx="1333457" cy="406400"/>
            </a:xfrm>
            <a:custGeom>
              <a:avLst/>
              <a:gdLst/>
              <a:ahLst/>
              <a:cxnLst/>
              <a:rect r="r" b="b" t="t" l="l"/>
              <a:pathLst>
                <a:path h="406400" w="1333457">
                  <a:moveTo>
                    <a:pt x="1130257" y="0"/>
                  </a:moveTo>
                  <a:cubicBezTo>
                    <a:pt x="1242482" y="0"/>
                    <a:pt x="1333457" y="90976"/>
                    <a:pt x="1333457" y="203200"/>
                  </a:cubicBezTo>
                  <a:cubicBezTo>
                    <a:pt x="1333457" y="315424"/>
                    <a:pt x="1242482" y="406400"/>
                    <a:pt x="1130257" y="406400"/>
                  </a:cubicBezTo>
                  <a:lnTo>
                    <a:pt x="203200" y="406400"/>
                  </a:lnTo>
                  <a:cubicBezTo>
                    <a:pt x="90976" y="406400"/>
                    <a:pt x="0" y="315424"/>
                    <a:pt x="0" y="203200"/>
                  </a:cubicBezTo>
                  <a:cubicBezTo>
                    <a:pt x="0" y="90976"/>
                    <a:pt x="90976" y="0"/>
                    <a:pt x="203200" y="0"/>
                  </a:cubicBezTo>
                  <a:close/>
                </a:path>
              </a:pathLst>
            </a:custGeom>
            <a:solidFill>
              <a:srgbClr val="5FEEE3">
                <a:alpha val="50980"/>
              </a:srgbClr>
            </a:solidFill>
          </p:spPr>
        </p:sp>
        <p:sp>
          <p:nvSpPr>
            <p:cNvPr name="TextBox 13" id="13"/>
            <p:cNvSpPr txBox="true"/>
            <p:nvPr/>
          </p:nvSpPr>
          <p:spPr>
            <a:xfrm>
              <a:off x="0" y="-38100"/>
              <a:ext cx="1333457" cy="444500"/>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8190000">
            <a:off x="-3073107" y="549540"/>
            <a:ext cx="4564242" cy="1391052"/>
            <a:chOff x="0" y="0"/>
            <a:chExt cx="1333457" cy="406400"/>
          </a:xfrm>
        </p:grpSpPr>
        <p:sp>
          <p:nvSpPr>
            <p:cNvPr name="Freeform 15" id="15"/>
            <p:cNvSpPr/>
            <p:nvPr/>
          </p:nvSpPr>
          <p:spPr>
            <a:xfrm flipH="false" flipV="false" rot="0">
              <a:off x="0" y="0"/>
              <a:ext cx="1333457" cy="406400"/>
            </a:xfrm>
            <a:custGeom>
              <a:avLst/>
              <a:gdLst/>
              <a:ahLst/>
              <a:cxnLst/>
              <a:rect r="r" b="b" t="t" l="l"/>
              <a:pathLst>
                <a:path h="406400" w="1333457">
                  <a:moveTo>
                    <a:pt x="1130257" y="0"/>
                  </a:moveTo>
                  <a:cubicBezTo>
                    <a:pt x="1242482" y="0"/>
                    <a:pt x="1333457" y="90976"/>
                    <a:pt x="1333457" y="203200"/>
                  </a:cubicBezTo>
                  <a:cubicBezTo>
                    <a:pt x="1333457" y="315424"/>
                    <a:pt x="1242482" y="406400"/>
                    <a:pt x="1130257" y="406400"/>
                  </a:cubicBezTo>
                  <a:lnTo>
                    <a:pt x="203200" y="406400"/>
                  </a:lnTo>
                  <a:cubicBezTo>
                    <a:pt x="90976" y="406400"/>
                    <a:pt x="0" y="315424"/>
                    <a:pt x="0" y="203200"/>
                  </a:cubicBezTo>
                  <a:cubicBezTo>
                    <a:pt x="0" y="90976"/>
                    <a:pt x="90976" y="0"/>
                    <a:pt x="203200" y="0"/>
                  </a:cubicBezTo>
                  <a:close/>
                </a:path>
              </a:pathLst>
            </a:custGeom>
            <a:solidFill>
              <a:srgbClr val="96A0A9">
                <a:alpha val="50980"/>
              </a:srgbClr>
            </a:solidFill>
          </p:spPr>
        </p:sp>
        <p:sp>
          <p:nvSpPr>
            <p:cNvPr name="TextBox 16" id="16"/>
            <p:cNvSpPr txBox="true"/>
            <p:nvPr/>
          </p:nvSpPr>
          <p:spPr>
            <a:xfrm>
              <a:off x="0" y="-38100"/>
              <a:ext cx="1333457" cy="444500"/>
            </a:xfrm>
            <a:prstGeom prst="rect">
              <a:avLst/>
            </a:prstGeom>
          </p:spPr>
          <p:txBody>
            <a:bodyPr anchor="ctr" rtlCol="false" tIns="50800" lIns="50800" bIns="50800" rIns="50800"/>
            <a:lstStyle/>
            <a:p>
              <a:pPr algn="ctr">
                <a:lnSpc>
                  <a:spcPts val="2659"/>
                </a:lnSpc>
                <a:spcBef>
                  <a:spcPct val="0"/>
                </a:spcBef>
              </a:pPr>
            </a:p>
          </p:txBody>
        </p:sp>
      </p:grpSp>
      <p:sp>
        <p:nvSpPr>
          <p:cNvPr name="TextBox 17" id="17"/>
          <p:cNvSpPr txBox="true"/>
          <p:nvPr/>
        </p:nvSpPr>
        <p:spPr>
          <a:xfrm rot="0">
            <a:off x="1491343" y="3120466"/>
            <a:ext cx="15305314" cy="1894226"/>
          </a:xfrm>
          <a:prstGeom prst="rect">
            <a:avLst/>
          </a:prstGeom>
        </p:spPr>
        <p:txBody>
          <a:bodyPr anchor="t" rtlCol="false" tIns="0" lIns="0" bIns="0" rIns="0">
            <a:spAutoFit/>
          </a:bodyPr>
          <a:lstStyle/>
          <a:p>
            <a:pPr algn="just">
              <a:lnSpc>
                <a:spcPts val="3052"/>
              </a:lnSpc>
            </a:pPr>
            <a:r>
              <a:rPr lang="en-US" sz="2348">
                <a:solidFill>
                  <a:srgbClr val="545454"/>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name="TextBox 18" id="18"/>
          <p:cNvSpPr txBox="true"/>
          <p:nvPr/>
        </p:nvSpPr>
        <p:spPr>
          <a:xfrm rot="0">
            <a:off x="1491343" y="5395580"/>
            <a:ext cx="15305314" cy="1894226"/>
          </a:xfrm>
          <a:prstGeom prst="rect">
            <a:avLst/>
          </a:prstGeom>
        </p:spPr>
        <p:txBody>
          <a:bodyPr anchor="t" rtlCol="false" tIns="0" lIns="0" bIns="0" rIns="0">
            <a:spAutoFit/>
          </a:bodyPr>
          <a:lstStyle/>
          <a:p>
            <a:pPr algn="just">
              <a:lnSpc>
                <a:spcPts val="3052"/>
              </a:lnSpc>
            </a:pPr>
            <a:r>
              <a:rPr lang="en-US" sz="2348">
                <a:solidFill>
                  <a:srgbClr val="545454"/>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name="TextBox 19" id="19"/>
          <p:cNvSpPr txBox="true"/>
          <p:nvPr/>
        </p:nvSpPr>
        <p:spPr>
          <a:xfrm rot="0">
            <a:off x="1491343" y="7670807"/>
            <a:ext cx="15305314" cy="1894226"/>
          </a:xfrm>
          <a:prstGeom prst="rect">
            <a:avLst/>
          </a:prstGeom>
        </p:spPr>
        <p:txBody>
          <a:bodyPr anchor="t" rtlCol="false" tIns="0" lIns="0" bIns="0" rIns="0">
            <a:spAutoFit/>
          </a:bodyPr>
          <a:lstStyle/>
          <a:p>
            <a:pPr algn="just">
              <a:lnSpc>
                <a:spcPts val="3052"/>
              </a:lnSpc>
            </a:pPr>
            <a:r>
              <a:rPr lang="en-US" sz="2348">
                <a:solidFill>
                  <a:srgbClr val="545454"/>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1504" t="-8162" r="-3284" b="-27883"/>
            </a:stretch>
          </a:blipFill>
        </p:spPr>
      </p:sp>
      <p:grpSp>
        <p:nvGrpSpPr>
          <p:cNvPr name="Group 3" id="3"/>
          <p:cNvGrpSpPr/>
          <p:nvPr/>
        </p:nvGrpSpPr>
        <p:grpSpPr>
          <a:xfrm rot="8188146">
            <a:off x="14698750" y="550708"/>
            <a:ext cx="5555025" cy="2298129"/>
            <a:chOff x="0" y="0"/>
            <a:chExt cx="982348" cy="406400"/>
          </a:xfrm>
        </p:grpSpPr>
        <p:sp>
          <p:nvSpPr>
            <p:cNvPr name="Freeform 4" id="4"/>
            <p:cNvSpPr/>
            <p:nvPr/>
          </p:nvSpPr>
          <p:spPr>
            <a:xfrm flipH="false" flipV="false" rot="0">
              <a:off x="0" y="0"/>
              <a:ext cx="982348" cy="406400"/>
            </a:xfrm>
            <a:custGeom>
              <a:avLst/>
              <a:gdLst/>
              <a:ahLst/>
              <a:cxnLst/>
              <a:rect r="r" b="b" t="t" l="l"/>
              <a:pathLst>
                <a:path h="406400" w="982348">
                  <a:moveTo>
                    <a:pt x="779148" y="0"/>
                  </a:moveTo>
                  <a:cubicBezTo>
                    <a:pt x="891372" y="0"/>
                    <a:pt x="982348" y="90976"/>
                    <a:pt x="982348" y="203200"/>
                  </a:cubicBezTo>
                  <a:cubicBezTo>
                    <a:pt x="982348" y="315424"/>
                    <a:pt x="891372" y="406400"/>
                    <a:pt x="779148" y="406400"/>
                  </a:cubicBezTo>
                  <a:lnTo>
                    <a:pt x="203200" y="406400"/>
                  </a:lnTo>
                  <a:cubicBezTo>
                    <a:pt x="90976" y="406400"/>
                    <a:pt x="0" y="315424"/>
                    <a:pt x="0" y="203200"/>
                  </a:cubicBezTo>
                  <a:cubicBezTo>
                    <a:pt x="0" y="90976"/>
                    <a:pt x="90976" y="0"/>
                    <a:pt x="203200" y="0"/>
                  </a:cubicBezTo>
                  <a:close/>
                </a:path>
              </a:pathLst>
            </a:custGeom>
            <a:solidFill>
              <a:srgbClr val="B1BBC4">
                <a:alpha val="50980"/>
              </a:srgbClr>
            </a:solidFill>
          </p:spPr>
        </p:sp>
        <p:sp>
          <p:nvSpPr>
            <p:cNvPr name="TextBox 5" id="5"/>
            <p:cNvSpPr txBox="true"/>
            <p:nvPr/>
          </p:nvSpPr>
          <p:spPr>
            <a:xfrm>
              <a:off x="0" y="-38100"/>
              <a:ext cx="982348" cy="4445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8188146">
            <a:off x="13668681" y="-2362777"/>
            <a:ext cx="7181238" cy="1842925"/>
            <a:chOff x="0" y="0"/>
            <a:chExt cx="1583599" cy="406400"/>
          </a:xfrm>
        </p:grpSpPr>
        <p:sp>
          <p:nvSpPr>
            <p:cNvPr name="Freeform 7" id="7"/>
            <p:cNvSpPr/>
            <p:nvPr/>
          </p:nvSpPr>
          <p:spPr>
            <a:xfrm flipH="false" flipV="false" rot="0">
              <a:off x="0" y="0"/>
              <a:ext cx="1583599" cy="406400"/>
            </a:xfrm>
            <a:custGeom>
              <a:avLst/>
              <a:gdLst/>
              <a:ahLst/>
              <a:cxnLst/>
              <a:rect r="r" b="b" t="t" l="l"/>
              <a:pathLst>
                <a:path h="406400" w="1583599">
                  <a:moveTo>
                    <a:pt x="1380399" y="0"/>
                  </a:moveTo>
                  <a:cubicBezTo>
                    <a:pt x="1492623" y="0"/>
                    <a:pt x="1583599" y="90976"/>
                    <a:pt x="1583599" y="203200"/>
                  </a:cubicBezTo>
                  <a:cubicBezTo>
                    <a:pt x="1583599" y="315424"/>
                    <a:pt x="1492623" y="406400"/>
                    <a:pt x="1380399" y="406400"/>
                  </a:cubicBezTo>
                  <a:lnTo>
                    <a:pt x="203200" y="406400"/>
                  </a:lnTo>
                  <a:cubicBezTo>
                    <a:pt x="90976" y="406400"/>
                    <a:pt x="0" y="315424"/>
                    <a:pt x="0" y="203200"/>
                  </a:cubicBezTo>
                  <a:cubicBezTo>
                    <a:pt x="0" y="90976"/>
                    <a:pt x="90976" y="0"/>
                    <a:pt x="203200" y="0"/>
                  </a:cubicBezTo>
                  <a:close/>
                </a:path>
              </a:pathLst>
            </a:custGeom>
            <a:solidFill>
              <a:srgbClr val="5FEEE3">
                <a:alpha val="48627"/>
              </a:srgbClr>
            </a:solidFill>
          </p:spPr>
        </p:sp>
        <p:sp>
          <p:nvSpPr>
            <p:cNvPr name="TextBox 8" id="8"/>
            <p:cNvSpPr txBox="true"/>
            <p:nvPr/>
          </p:nvSpPr>
          <p:spPr>
            <a:xfrm>
              <a:off x="0" y="-38100"/>
              <a:ext cx="1583599" cy="444500"/>
            </a:xfrm>
            <a:prstGeom prst="rect">
              <a:avLst/>
            </a:prstGeom>
          </p:spPr>
          <p:txBody>
            <a:bodyPr anchor="ctr" rtlCol="false" tIns="50800" lIns="50800" bIns="50800" rIns="50800"/>
            <a:lstStyle/>
            <a:p>
              <a:pPr algn="ctr">
                <a:lnSpc>
                  <a:spcPts val="2659"/>
                </a:lnSpc>
                <a:spcBef>
                  <a:spcPct val="0"/>
                </a:spcBef>
              </a:pPr>
            </a:p>
          </p:txBody>
        </p:sp>
      </p:grpSp>
      <p:sp>
        <p:nvSpPr>
          <p:cNvPr name="TextBox 9" id="9"/>
          <p:cNvSpPr txBox="true"/>
          <p:nvPr/>
        </p:nvSpPr>
        <p:spPr>
          <a:xfrm rot="0">
            <a:off x="538843" y="370782"/>
            <a:ext cx="11532603" cy="1335841"/>
          </a:xfrm>
          <a:prstGeom prst="rect">
            <a:avLst/>
          </a:prstGeom>
        </p:spPr>
        <p:txBody>
          <a:bodyPr anchor="t" rtlCol="false" tIns="0" lIns="0" bIns="0" rIns="0">
            <a:spAutoFit/>
          </a:bodyPr>
          <a:lstStyle/>
          <a:p>
            <a:pPr algn="l">
              <a:lnSpc>
                <a:spcPts val="10895"/>
              </a:lnSpc>
            </a:pPr>
            <a:r>
              <a:rPr lang="en-US" b="true" sz="7782">
                <a:solidFill>
                  <a:srgbClr val="000000"/>
                </a:solidFill>
                <a:latin typeface="Serithai Bold"/>
                <a:ea typeface="Serithai Bold"/>
                <a:cs typeface="Serithai Bold"/>
                <a:sym typeface="Serithai Bold"/>
              </a:rPr>
              <a:t>CONCLUSION</a:t>
            </a:r>
          </a:p>
        </p:txBody>
      </p:sp>
      <p:sp>
        <p:nvSpPr>
          <p:cNvPr name="TextBox 10" id="10"/>
          <p:cNvSpPr txBox="true"/>
          <p:nvPr/>
        </p:nvSpPr>
        <p:spPr>
          <a:xfrm rot="0">
            <a:off x="1491343" y="2576180"/>
            <a:ext cx="15305314" cy="1894226"/>
          </a:xfrm>
          <a:prstGeom prst="rect">
            <a:avLst/>
          </a:prstGeom>
        </p:spPr>
        <p:txBody>
          <a:bodyPr anchor="t" rtlCol="false" tIns="0" lIns="0" bIns="0" rIns="0">
            <a:spAutoFit/>
          </a:bodyPr>
          <a:lstStyle/>
          <a:p>
            <a:pPr algn="just">
              <a:lnSpc>
                <a:spcPts val="3052"/>
              </a:lnSpc>
            </a:pPr>
            <a:r>
              <a:rPr lang="en-US" sz="2348">
                <a:solidFill>
                  <a:srgbClr val="545454"/>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name="TextBox 11" id="11"/>
          <p:cNvSpPr txBox="true"/>
          <p:nvPr/>
        </p:nvSpPr>
        <p:spPr>
          <a:xfrm rot="0">
            <a:off x="1491343" y="4851295"/>
            <a:ext cx="15305314" cy="1894226"/>
          </a:xfrm>
          <a:prstGeom prst="rect">
            <a:avLst/>
          </a:prstGeom>
        </p:spPr>
        <p:txBody>
          <a:bodyPr anchor="t" rtlCol="false" tIns="0" lIns="0" bIns="0" rIns="0">
            <a:spAutoFit/>
          </a:bodyPr>
          <a:lstStyle/>
          <a:p>
            <a:pPr algn="just">
              <a:lnSpc>
                <a:spcPts val="3052"/>
              </a:lnSpc>
            </a:pPr>
            <a:r>
              <a:rPr lang="en-US" sz="2348">
                <a:solidFill>
                  <a:srgbClr val="545454"/>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name="TextBox 12" id="12"/>
          <p:cNvSpPr txBox="true"/>
          <p:nvPr/>
        </p:nvSpPr>
        <p:spPr>
          <a:xfrm rot="0">
            <a:off x="1491343" y="7126521"/>
            <a:ext cx="15305314" cy="1894226"/>
          </a:xfrm>
          <a:prstGeom prst="rect">
            <a:avLst/>
          </a:prstGeom>
        </p:spPr>
        <p:txBody>
          <a:bodyPr anchor="t" rtlCol="false" tIns="0" lIns="0" bIns="0" rIns="0">
            <a:spAutoFit/>
          </a:bodyPr>
          <a:lstStyle/>
          <a:p>
            <a:pPr algn="just">
              <a:lnSpc>
                <a:spcPts val="3052"/>
              </a:lnSpc>
            </a:pPr>
            <a:r>
              <a:rPr lang="en-US" sz="2348">
                <a:solidFill>
                  <a:srgbClr val="545454"/>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1504" t="-8162" r="-3284" b="-27883"/>
            </a:stretch>
          </a:blipFill>
        </p:spPr>
      </p:sp>
      <p:grpSp>
        <p:nvGrpSpPr>
          <p:cNvPr name="Group 3" id="3"/>
          <p:cNvGrpSpPr/>
          <p:nvPr/>
        </p:nvGrpSpPr>
        <p:grpSpPr>
          <a:xfrm rot="8188146">
            <a:off x="14698750" y="550708"/>
            <a:ext cx="5555025" cy="2298129"/>
            <a:chOff x="0" y="0"/>
            <a:chExt cx="982348" cy="406400"/>
          </a:xfrm>
        </p:grpSpPr>
        <p:sp>
          <p:nvSpPr>
            <p:cNvPr name="Freeform 4" id="4"/>
            <p:cNvSpPr/>
            <p:nvPr/>
          </p:nvSpPr>
          <p:spPr>
            <a:xfrm flipH="false" flipV="false" rot="0">
              <a:off x="0" y="0"/>
              <a:ext cx="982348" cy="406400"/>
            </a:xfrm>
            <a:custGeom>
              <a:avLst/>
              <a:gdLst/>
              <a:ahLst/>
              <a:cxnLst/>
              <a:rect r="r" b="b" t="t" l="l"/>
              <a:pathLst>
                <a:path h="406400" w="982348">
                  <a:moveTo>
                    <a:pt x="779148" y="0"/>
                  </a:moveTo>
                  <a:cubicBezTo>
                    <a:pt x="891372" y="0"/>
                    <a:pt x="982348" y="90976"/>
                    <a:pt x="982348" y="203200"/>
                  </a:cubicBezTo>
                  <a:cubicBezTo>
                    <a:pt x="982348" y="315424"/>
                    <a:pt x="891372" y="406400"/>
                    <a:pt x="779148" y="406400"/>
                  </a:cubicBezTo>
                  <a:lnTo>
                    <a:pt x="203200" y="406400"/>
                  </a:lnTo>
                  <a:cubicBezTo>
                    <a:pt x="90976" y="406400"/>
                    <a:pt x="0" y="315424"/>
                    <a:pt x="0" y="203200"/>
                  </a:cubicBezTo>
                  <a:cubicBezTo>
                    <a:pt x="0" y="90976"/>
                    <a:pt x="90976" y="0"/>
                    <a:pt x="203200" y="0"/>
                  </a:cubicBezTo>
                  <a:close/>
                </a:path>
              </a:pathLst>
            </a:custGeom>
            <a:solidFill>
              <a:srgbClr val="B1BBC4">
                <a:alpha val="50980"/>
              </a:srgbClr>
            </a:solidFill>
          </p:spPr>
        </p:sp>
        <p:sp>
          <p:nvSpPr>
            <p:cNvPr name="TextBox 5" id="5"/>
            <p:cNvSpPr txBox="true"/>
            <p:nvPr/>
          </p:nvSpPr>
          <p:spPr>
            <a:xfrm>
              <a:off x="0" y="-38100"/>
              <a:ext cx="982348" cy="4445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8188146">
            <a:off x="13668681" y="-2362777"/>
            <a:ext cx="7181238" cy="1842925"/>
            <a:chOff x="0" y="0"/>
            <a:chExt cx="1583599" cy="406400"/>
          </a:xfrm>
        </p:grpSpPr>
        <p:sp>
          <p:nvSpPr>
            <p:cNvPr name="Freeform 7" id="7"/>
            <p:cNvSpPr/>
            <p:nvPr/>
          </p:nvSpPr>
          <p:spPr>
            <a:xfrm flipH="false" flipV="false" rot="0">
              <a:off x="0" y="0"/>
              <a:ext cx="1583599" cy="406400"/>
            </a:xfrm>
            <a:custGeom>
              <a:avLst/>
              <a:gdLst/>
              <a:ahLst/>
              <a:cxnLst/>
              <a:rect r="r" b="b" t="t" l="l"/>
              <a:pathLst>
                <a:path h="406400" w="1583599">
                  <a:moveTo>
                    <a:pt x="1380399" y="0"/>
                  </a:moveTo>
                  <a:cubicBezTo>
                    <a:pt x="1492623" y="0"/>
                    <a:pt x="1583599" y="90976"/>
                    <a:pt x="1583599" y="203200"/>
                  </a:cubicBezTo>
                  <a:cubicBezTo>
                    <a:pt x="1583599" y="315424"/>
                    <a:pt x="1492623" y="406400"/>
                    <a:pt x="1380399" y="406400"/>
                  </a:cubicBezTo>
                  <a:lnTo>
                    <a:pt x="203200" y="406400"/>
                  </a:lnTo>
                  <a:cubicBezTo>
                    <a:pt x="90976" y="406400"/>
                    <a:pt x="0" y="315424"/>
                    <a:pt x="0" y="203200"/>
                  </a:cubicBezTo>
                  <a:cubicBezTo>
                    <a:pt x="0" y="90976"/>
                    <a:pt x="90976" y="0"/>
                    <a:pt x="203200" y="0"/>
                  </a:cubicBezTo>
                  <a:close/>
                </a:path>
              </a:pathLst>
            </a:custGeom>
            <a:solidFill>
              <a:srgbClr val="5FEEE3">
                <a:alpha val="48627"/>
              </a:srgbClr>
            </a:solidFill>
          </p:spPr>
        </p:sp>
        <p:sp>
          <p:nvSpPr>
            <p:cNvPr name="TextBox 8" id="8"/>
            <p:cNvSpPr txBox="true"/>
            <p:nvPr/>
          </p:nvSpPr>
          <p:spPr>
            <a:xfrm>
              <a:off x="0" y="-38100"/>
              <a:ext cx="1583599" cy="444500"/>
            </a:xfrm>
            <a:prstGeom prst="rect">
              <a:avLst/>
            </a:prstGeom>
          </p:spPr>
          <p:txBody>
            <a:bodyPr anchor="ctr" rtlCol="false" tIns="50800" lIns="50800" bIns="50800" rIns="50800"/>
            <a:lstStyle/>
            <a:p>
              <a:pPr algn="ctr">
                <a:lnSpc>
                  <a:spcPts val="2659"/>
                </a:lnSpc>
                <a:spcBef>
                  <a:spcPct val="0"/>
                </a:spcBef>
              </a:pPr>
            </a:p>
          </p:txBody>
        </p:sp>
      </p:grpSp>
      <p:sp>
        <p:nvSpPr>
          <p:cNvPr name="TextBox 9" id="9"/>
          <p:cNvSpPr txBox="true"/>
          <p:nvPr/>
        </p:nvSpPr>
        <p:spPr>
          <a:xfrm rot="0">
            <a:off x="538843" y="370782"/>
            <a:ext cx="11532603" cy="1335841"/>
          </a:xfrm>
          <a:prstGeom prst="rect">
            <a:avLst/>
          </a:prstGeom>
        </p:spPr>
        <p:txBody>
          <a:bodyPr anchor="t" rtlCol="false" tIns="0" lIns="0" bIns="0" rIns="0">
            <a:spAutoFit/>
          </a:bodyPr>
          <a:lstStyle/>
          <a:p>
            <a:pPr algn="l">
              <a:lnSpc>
                <a:spcPts val="10895"/>
              </a:lnSpc>
            </a:pPr>
            <a:r>
              <a:rPr lang="en-US" b="true" sz="7782">
                <a:solidFill>
                  <a:srgbClr val="000000"/>
                </a:solidFill>
                <a:latin typeface="Serithai Bold"/>
                <a:ea typeface="Serithai Bold"/>
                <a:cs typeface="Serithai Bold"/>
                <a:sym typeface="Serithai Bold"/>
              </a:rPr>
              <a:t>REFERENCES</a:t>
            </a:r>
          </a:p>
        </p:txBody>
      </p:sp>
      <p:sp>
        <p:nvSpPr>
          <p:cNvPr name="TextBox 10" id="10"/>
          <p:cNvSpPr txBox="true"/>
          <p:nvPr/>
        </p:nvSpPr>
        <p:spPr>
          <a:xfrm rot="0">
            <a:off x="1491343" y="2576180"/>
            <a:ext cx="15305314" cy="751226"/>
          </a:xfrm>
          <a:prstGeom prst="rect">
            <a:avLst/>
          </a:prstGeom>
        </p:spPr>
        <p:txBody>
          <a:bodyPr anchor="t" rtlCol="false" tIns="0" lIns="0" bIns="0" rIns="0">
            <a:spAutoFit/>
          </a:bodyPr>
          <a:lstStyle/>
          <a:p>
            <a:pPr algn="just">
              <a:lnSpc>
                <a:spcPts val="3052"/>
              </a:lnSpc>
            </a:pPr>
            <a:r>
              <a:rPr lang="en-US" sz="2348">
                <a:solidFill>
                  <a:srgbClr val="545454"/>
                </a:solidFill>
                <a:latin typeface="Open Sans"/>
                <a:ea typeface="Open Sans"/>
                <a:cs typeface="Open Sans"/>
                <a:sym typeface="Open Sans"/>
              </a:rPr>
              <a:t>[n] Lorem ipsum dolor sit amet, consectetur adipiscing elit, sed do eiusmod tempor incididunt ut labore et dolore magna aliqua.</a:t>
            </a:r>
          </a:p>
        </p:txBody>
      </p:sp>
      <p:sp>
        <p:nvSpPr>
          <p:cNvPr name="TextBox 11" id="11"/>
          <p:cNvSpPr txBox="true"/>
          <p:nvPr/>
        </p:nvSpPr>
        <p:spPr>
          <a:xfrm rot="0">
            <a:off x="1491343" y="3694620"/>
            <a:ext cx="15305314" cy="751226"/>
          </a:xfrm>
          <a:prstGeom prst="rect">
            <a:avLst/>
          </a:prstGeom>
        </p:spPr>
        <p:txBody>
          <a:bodyPr anchor="t" rtlCol="false" tIns="0" lIns="0" bIns="0" rIns="0">
            <a:spAutoFit/>
          </a:bodyPr>
          <a:lstStyle/>
          <a:p>
            <a:pPr algn="just">
              <a:lnSpc>
                <a:spcPts val="3052"/>
              </a:lnSpc>
            </a:pPr>
            <a:r>
              <a:rPr lang="en-US" sz="2348">
                <a:solidFill>
                  <a:srgbClr val="545454"/>
                </a:solidFill>
                <a:latin typeface="Open Sans"/>
                <a:ea typeface="Open Sans"/>
                <a:cs typeface="Open Sans"/>
                <a:sym typeface="Open Sans"/>
              </a:rPr>
              <a:t>[n] Lorem ipsum dolor sit amet, consectetur adipiscing elit, sed do eiusmod tempor incididunt ut labore et dolore magna aliqua.</a:t>
            </a:r>
          </a:p>
        </p:txBody>
      </p:sp>
      <p:sp>
        <p:nvSpPr>
          <p:cNvPr name="TextBox 12" id="12"/>
          <p:cNvSpPr txBox="true"/>
          <p:nvPr/>
        </p:nvSpPr>
        <p:spPr>
          <a:xfrm rot="0">
            <a:off x="1491343" y="4817322"/>
            <a:ext cx="15305314" cy="751226"/>
          </a:xfrm>
          <a:prstGeom prst="rect">
            <a:avLst/>
          </a:prstGeom>
        </p:spPr>
        <p:txBody>
          <a:bodyPr anchor="t" rtlCol="false" tIns="0" lIns="0" bIns="0" rIns="0">
            <a:spAutoFit/>
          </a:bodyPr>
          <a:lstStyle/>
          <a:p>
            <a:pPr algn="just">
              <a:lnSpc>
                <a:spcPts val="3052"/>
              </a:lnSpc>
            </a:pPr>
            <a:r>
              <a:rPr lang="en-US" sz="2348">
                <a:solidFill>
                  <a:srgbClr val="545454"/>
                </a:solidFill>
                <a:latin typeface="Open Sans"/>
                <a:ea typeface="Open Sans"/>
                <a:cs typeface="Open Sans"/>
                <a:sym typeface="Open Sans"/>
              </a:rPr>
              <a:t>[n] Lorem ipsum dolor sit amet, consectetur adipiscing elit, sed do eiusmod tempor incididunt ut labore et dolore magna aliqua.</a:t>
            </a:r>
          </a:p>
        </p:txBody>
      </p:sp>
      <p:sp>
        <p:nvSpPr>
          <p:cNvPr name="TextBox 13" id="13"/>
          <p:cNvSpPr txBox="true"/>
          <p:nvPr/>
        </p:nvSpPr>
        <p:spPr>
          <a:xfrm rot="0">
            <a:off x="1491343" y="5935762"/>
            <a:ext cx="15305314" cy="751226"/>
          </a:xfrm>
          <a:prstGeom prst="rect">
            <a:avLst/>
          </a:prstGeom>
        </p:spPr>
        <p:txBody>
          <a:bodyPr anchor="t" rtlCol="false" tIns="0" lIns="0" bIns="0" rIns="0">
            <a:spAutoFit/>
          </a:bodyPr>
          <a:lstStyle/>
          <a:p>
            <a:pPr algn="just">
              <a:lnSpc>
                <a:spcPts val="3052"/>
              </a:lnSpc>
            </a:pPr>
            <a:r>
              <a:rPr lang="en-US" sz="2348">
                <a:solidFill>
                  <a:srgbClr val="545454"/>
                </a:solidFill>
                <a:latin typeface="Open Sans"/>
                <a:ea typeface="Open Sans"/>
                <a:cs typeface="Open Sans"/>
                <a:sym typeface="Open Sans"/>
              </a:rPr>
              <a:t>[n] Lorem ipsum dolor sit amet, consectetur adipiscing elit, sed do eiusmod tempor incididunt ut labore et dolore magna aliqua.</a:t>
            </a:r>
          </a:p>
        </p:txBody>
      </p:sp>
      <p:sp>
        <p:nvSpPr>
          <p:cNvPr name="TextBox 14" id="14"/>
          <p:cNvSpPr txBox="true"/>
          <p:nvPr/>
        </p:nvSpPr>
        <p:spPr>
          <a:xfrm rot="0">
            <a:off x="1491343" y="7058464"/>
            <a:ext cx="15305314" cy="751226"/>
          </a:xfrm>
          <a:prstGeom prst="rect">
            <a:avLst/>
          </a:prstGeom>
        </p:spPr>
        <p:txBody>
          <a:bodyPr anchor="t" rtlCol="false" tIns="0" lIns="0" bIns="0" rIns="0">
            <a:spAutoFit/>
          </a:bodyPr>
          <a:lstStyle/>
          <a:p>
            <a:pPr algn="just">
              <a:lnSpc>
                <a:spcPts val="3052"/>
              </a:lnSpc>
            </a:pPr>
            <a:r>
              <a:rPr lang="en-US" sz="2348">
                <a:solidFill>
                  <a:srgbClr val="545454"/>
                </a:solidFill>
                <a:latin typeface="Open Sans"/>
                <a:ea typeface="Open Sans"/>
                <a:cs typeface="Open Sans"/>
                <a:sym typeface="Open Sans"/>
              </a:rPr>
              <a:t>[n] Lorem ipsum dolor sit amet, consectetur adipiscing elit, sed do eiusmod tempor incididunt ut labore et dolore magna aliqua.</a:t>
            </a:r>
          </a:p>
        </p:txBody>
      </p:sp>
      <p:sp>
        <p:nvSpPr>
          <p:cNvPr name="TextBox 15" id="15"/>
          <p:cNvSpPr txBox="true"/>
          <p:nvPr/>
        </p:nvSpPr>
        <p:spPr>
          <a:xfrm rot="0">
            <a:off x="1491343" y="8176904"/>
            <a:ext cx="15305314" cy="751226"/>
          </a:xfrm>
          <a:prstGeom prst="rect">
            <a:avLst/>
          </a:prstGeom>
        </p:spPr>
        <p:txBody>
          <a:bodyPr anchor="t" rtlCol="false" tIns="0" lIns="0" bIns="0" rIns="0">
            <a:spAutoFit/>
          </a:bodyPr>
          <a:lstStyle/>
          <a:p>
            <a:pPr algn="just">
              <a:lnSpc>
                <a:spcPts val="3052"/>
              </a:lnSpc>
            </a:pPr>
            <a:r>
              <a:rPr lang="en-US" sz="2348">
                <a:solidFill>
                  <a:srgbClr val="545454"/>
                </a:solidFill>
                <a:latin typeface="Open Sans"/>
                <a:ea typeface="Open Sans"/>
                <a:cs typeface="Open Sans"/>
                <a:sym typeface="Open Sans"/>
              </a:rPr>
              <a:t>[n] Lorem ipsum dolor sit amet, consectetur adipiscing elit, sed do eiusmod tempor incididunt ut labore et dolore magna aliqua.</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1504" t="-8162" r="-3284" b="-27883"/>
            </a:stretch>
          </a:blipFill>
        </p:spPr>
      </p:sp>
      <p:grpSp>
        <p:nvGrpSpPr>
          <p:cNvPr name="Group 3" id="3"/>
          <p:cNvGrpSpPr/>
          <p:nvPr/>
        </p:nvGrpSpPr>
        <p:grpSpPr>
          <a:xfrm rot="8188146">
            <a:off x="13786999" y="3403685"/>
            <a:ext cx="9002003" cy="1725033"/>
            <a:chOff x="0" y="0"/>
            <a:chExt cx="2120779" cy="406400"/>
          </a:xfrm>
        </p:grpSpPr>
        <p:sp>
          <p:nvSpPr>
            <p:cNvPr name="Freeform 4" id="4"/>
            <p:cNvSpPr/>
            <p:nvPr/>
          </p:nvSpPr>
          <p:spPr>
            <a:xfrm flipH="false" flipV="false" rot="0">
              <a:off x="0" y="0"/>
              <a:ext cx="2120779" cy="406400"/>
            </a:xfrm>
            <a:custGeom>
              <a:avLst/>
              <a:gdLst/>
              <a:ahLst/>
              <a:cxnLst/>
              <a:rect r="r" b="b" t="t" l="l"/>
              <a:pathLst>
                <a:path h="406400" w="2120779">
                  <a:moveTo>
                    <a:pt x="1917579" y="0"/>
                  </a:moveTo>
                  <a:cubicBezTo>
                    <a:pt x="2029803" y="0"/>
                    <a:pt x="2120779" y="90976"/>
                    <a:pt x="2120779" y="203200"/>
                  </a:cubicBezTo>
                  <a:cubicBezTo>
                    <a:pt x="2120779" y="315424"/>
                    <a:pt x="2029803" y="406400"/>
                    <a:pt x="1917579" y="406400"/>
                  </a:cubicBezTo>
                  <a:lnTo>
                    <a:pt x="203200" y="406400"/>
                  </a:lnTo>
                  <a:cubicBezTo>
                    <a:pt x="90976" y="406400"/>
                    <a:pt x="0" y="315424"/>
                    <a:pt x="0" y="203200"/>
                  </a:cubicBezTo>
                  <a:cubicBezTo>
                    <a:pt x="0" y="90976"/>
                    <a:pt x="90976" y="0"/>
                    <a:pt x="203200" y="0"/>
                  </a:cubicBezTo>
                  <a:close/>
                </a:path>
              </a:pathLst>
            </a:custGeom>
            <a:solidFill>
              <a:srgbClr val="5FEEE3"/>
            </a:solidFill>
          </p:spPr>
        </p:sp>
        <p:sp>
          <p:nvSpPr>
            <p:cNvPr name="TextBox 5" id="5"/>
            <p:cNvSpPr txBox="true"/>
            <p:nvPr/>
          </p:nvSpPr>
          <p:spPr>
            <a:xfrm>
              <a:off x="0" y="-38100"/>
              <a:ext cx="2120779" cy="4445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8188146">
            <a:off x="8500293" y="-1959082"/>
            <a:ext cx="9002003" cy="1725033"/>
            <a:chOff x="0" y="0"/>
            <a:chExt cx="2120779" cy="406400"/>
          </a:xfrm>
        </p:grpSpPr>
        <p:sp>
          <p:nvSpPr>
            <p:cNvPr name="Freeform 7" id="7"/>
            <p:cNvSpPr/>
            <p:nvPr/>
          </p:nvSpPr>
          <p:spPr>
            <a:xfrm flipH="false" flipV="false" rot="0">
              <a:off x="0" y="0"/>
              <a:ext cx="2120779" cy="406400"/>
            </a:xfrm>
            <a:custGeom>
              <a:avLst/>
              <a:gdLst/>
              <a:ahLst/>
              <a:cxnLst/>
              <a:rect r="r" b="b" t="t" l="l"/>
              <a:pathLst>
                <a:path h="406400" w="2120779">
                  <a:moveTo>
                    <a:pt x="1917579" y="0"/>
                  </a:moveTo>
                  <a:cubicBezTo>
                    <a:pt x="2029803" y="0"/>
                    <a:pt x="2120779" y="90976"/>
                    <a:pt x="2120779" y="203200"/>
                  </a:cubicBezTo>
                  <a:cubicBezTo>
                    <a:pt x="2120779" y="315424"/>
                    <a:pt x="2029803" y="406400"/>
                    <a:pt x="1917579" y="406400"/>
                  </a:cubicBezTo>
                  <a:lnTo>
                    <a:pt x="203200" y="406400"/>
                  </a:lnTo>
                  <a:cubicBezTo>
                    <a:pt x="90976" y="406400"/>
                    <a:pt x="0" y="315424"/>
                    <a:pt x="0" y="203200"/>
                  </a:cubicBezTo>
                  <a:cubicBezTo>
                    <a:pt x="0" y="90976"/>
                    <a:pt x="90976" y="0"/>
                    <a:pt x="203200" y="0"/>
                  </a:cubicBezTo>
                  <a:close/>
                </a:path>
              </a:pathLst>
            </a:custGeom>
            <a:solidFill>
              <a:srgbClr val="5FEEE3"/>
            </a:solidFill>
          </p:spPr>
        </p:sp>
        <p:sp>
          <p:nvSpPr>
            <p:cNvPr name="TextBox 8" id="8"/>
            <p:cNvSpPr txBox="true"/>
            <p:nvPr/>
          </p:nvSpPr>
          <p:spPr>
            <a:xfrm>
              <a:off x="0" y="-38100"/>
              <a:ext cx="2120779" cy="444500"/>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8188146">
            <a:off x="9908161" y="-495413"/>
            <a:ext cx="10771649" cy="4875210"/>
            <a:chOff x="0" y="0"/>
            <a:chExt cx="897930" cy="406400"/>
          </a:xfrm>
        </p:grpSpPr>
        <p:sp>
          <p:nvSpPr>
            <p:cNvPr name="Freeform 10" id="10"/>
            <p:cNvSpPr/>
            <p:nvPr/>
          </p:nvSpPr>
          <p:spPr>
            <a:xfrm flipH="false" flipV="false" rot="0">
              <a:off x="0" y="0"/>
              <a:ext cx="897930" cy="406400"/>
            </a:xfrm>
            <a:custGeom>
              <a:avLst/>
              <a:gdLst/>
              <a:ahLst/>
              <a:cxnLst/>
              <a:rect r="r" b="b" t="t" l="l"/>
              <a:pathLst>
                <a:path h="406400" w="897930">
                  <a:moveTo>
                    <a:pt x="694730" y="0"/>
                  </a:moveTo>
                  <a:cubicBezTo>
                    <a:pt x="806954" y="0"/>
                    <a:pt x="897930" y="90976"/>
                    <a:pt x="897930" y="203200"/>
                  </a:cubicBezTo>
                  <a:cubicBezTo>
                    <a:pt x="897930" y="315424"/>
                    <a:pt x="806954" y="406400"/>
                    <a:pt x="694730" y="406400"/>
                  </a:cubicBezTo>
                  <a:lnTo>
                    <a:pt x="203200" y="406400"/>
                  </a:lnTo>
                  <a:cubicBezTo>
                    <a:pt x="90976" y="406400"/>
                    <a:pt x="0" y="315424"/>
                    <a:pt x="0" y="203200"/>
                  </a:cubicBezTo>
                  <a:cubicBezTo>
                    <a:pt x="0" y="90976"/>
                    <a:pt x="90976" y="0"/>
                    <a:pt x="203200" y="0"/>
                  </a:cubicBezTo>
                  <a:close/>
                </a:path>
              </a:pathLst>
            </a:custGeom>
            <a:solidFill>
              <a:srgbClr val="B1BBC4"/>
            </a:solidFill>
          </p:spPr>
        </p:sp>
        <p:sp>
          <p:nvSpPr>
            <p:cNvPr name="TextBox 11" id="11"/>
            <p:cNvSpPr txBox="true"/>
            <p:nvPr/>
          </p:nvSpPr>
          <p:spPr>
            <a:xfrm>
              <a:off x="0" y="-38100"/>
              <a:ext cx="897930" cy="444500"/>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8188146">
            <a:off x="6791771" y="7849395"/>
            <a:ext cx="10771649" cy="4875210"/>
            <a:chOff x="0" y="0"/>
            <a:chExt cx="897930" cy="406400"/>
          </a:xfrm>
        </p:grpSpPr>
        <p:sp>
          <p:nvSpPr>
            <p:cNvPr name="Freeform 13" id="13"/>
            <p:cNvSpPr/>
            <p:nvPr/>
          </p:nvSpPr>
          <p:spPr>
            <a:xfrm flipH="false" flipV="false" rot="0">
              <a:off x="0" y="0"/>
              <a:ext cx="897930" cy="406400"/>
            </a:xfrm>
            <a:custGeom>
              <a:avLst/>
              <a:gdLst/>
              <a:ahLst/>
              <a:cxnLst/>
              <a:rect r="r" b="b" t="t" l="l"/>
              <a:pathLst>
                <a:path h="406400" w="897930">
                  <a:moveTo>
                    <a:pt x="694730" y="0"/>
                  </a:moveTo>
                  <a:cubicBezTo>
                    <a:pt x="806954" y="0"/>
                    <a:pt x="897930" y="90976"/>
                    <a:pt x="897930" y="203200"/>
                  </a:cubicBezTo>
                  <a:cubicBezTo>
                    <a:pt x="897930" y="315424"/>
                    <a:pt x="806954" y="406400"/>
                    <a:pt x="694730" y="406400"/>
                  </a:cubicBezTo>
                  <a:lnTo>
                    <a:pt x="203200" y="406400"/>
                  </a:lnTo>
                  <a:cubicBezTo>
                    <a:pt x="90976" y="406400"/>
                    <a:pt x="0" y="315424"/>
                    <a:pt x="0" y="203200"/>
                  </a:cubicBezTo>
                  <a:cubicBezTo>
                    <a:pt x="0" y="90976"/>
                    <a:pt x="90976" y="0"/>
                    <a:pt x="203200" y="0"/>
                  </a:cubicBezTo>
                  <a:close/>
                </a:path>
              </a:pathLst>
            </a:custGeom>
            <a:solidFill>
              <a:srgbClr val="5FEEE3"/>
            </a:solidFill>
          </p:spPr>
        </p:sp>
        <p:sp>
          <p:nvSpPr>
            <p:cNvPr name="TextBox 14" id="14"/>
            <p:cNvSpPr txBox="true"/>
            <p:nvPr/>
          </p:nvSpPr>
          <p:spPr>
            <a:xfrm>
              <a:off x="0" y="-38100"/>
              <a:ext cx="897930" cy="444500"/>
            </a:xfrm>
            <a:prstGeom prst="rect">
              <a:avLst/>
            </a:prstGeom>
          </p:spPr>
          <p:txBody>
            <a:bodyPr anchor="ctr" rtlCol="false" tIns="50800" lIns="50800" bIns="50800" rIns="50800"/>
            <a:lstStyle/>
            <a:p>
              <a:pPr algn="ctr">
                <a:lnSpc>
                  <a:spcPts val="2659"/>
                </a:lnSpc>
                <a:spcBef>
                  <a:spcPct val="0"/>
                </a:spcBef>
              </a:pPr>
            </a:p>
          </p:txBody>
        </p:sp>
      </p:grpSp>
      <p:sp>
        <p:nvSpPr>
          <p:cNvPr name="Freeform 15" id="15"/>
          <p:cNvSpPr/>
          <p:nvPr/>
        </p:nvSpPr>
        <p:spPr>
          <a:xfrm flipH="false" flipV="false" rot="0">
            <a:off x="-1307020" y="1754273"/>
            <a:ext cx="6300952" cy="401686"/>
          </a:xfrm>
          <a:custGeom>
            <a:avLst/>
            <a:gdLst/>
            <a:ahLst/>
            <a:cxnLst/>
            <a:rect r="r" b="b" t="t" l="l"/>
            <a:pathLst>
              <a:path h="401686" w="6300952">
                <a:moveTo>
                  <a:pt x="0" y="0"/>
                </a:moveTo>
                <a:lnTo>
                  <a:pt x="6300952" y="0"/>
                </a:lnTo>
                <a:lnTo>
                  <a:pt x="6300952" y="401686"/>
                </a:lnTo>
                <a:lnTo>
                  <a:pt x="0" y="401686"/>
                </a:lnTo>
                <a:lnTo>
                  <a:pt x="0" y="0"/>
                </a:lnTo>
                <a:close/>
              </a:path>
            </a:pathLst>
          </a:custGeom>
          <a:blipFill>
            <a:blip r:embed="rId3"/>
            <a:stretch>
              <a:fillRect l="0" t="0" r="0" b="0"/>
            </a:stretch>
          </a:blipFill>
        </p:spPr>
      </p:sp>
      <p:grpSp>
        <p:nvGrpSpPr>
          <p:cNvPr name="Group 16" id="16"/>
          <p:cNvGrpSpPr/>
          <p:nvPr/>
        </p:nvGrpSpPr>
        <p:grpSpPr>
          <a:xfrm rot="0">
            <a:off x="-761521" y="588907"/>
            <a:ext cx="6179843" cy="1289761"/>
            <a:chOff x="0" y="0"/>
            <a:chExt cx="1947251" cy="406400"/>
          </a:xfrm>
        </p:grpSpPr>
        <p:sp>
          <p:nvSpPr>
            <p:cNvPr name="Freeform 17" id="17"/>
            <p:cNvSpPr/>
            <p:nvPr/>
          </p:nvSpPr>
          <p:spPr>
            <a:xfrm flipH="false" flipV="false" rot="0">
              <a:off x="0" y="0"/>
              <a:ext cx="1947251" cy="406400"/>
            </a:xfrm>
            <a:custGeom>
              <a:avLst/>
              <a:gdLst/>
              <a:ahLst/>
              <a:cxnLst/>
              <a:rect r="r" b="b" t="t" l="l"/>
              <a:pathLst>
                <a:path h="406400" w="1947251">
                  <a:moveTo>
                    <a:pt x="1744051" y="0"/>
                  </a:moveTo>
                  <a:cubicBezTo>
                    <a:pt x="1856276" y="0"/>
                    <a:pt x="1947251" y="90976"/>
                    <a:pt x="1947251" y="203200"/>
                  </a:cubicBezTo>
                  <a:cubicBezTo>
                    <a:pt x="1947251" y="315424"/>
                    <a:pt x="1856276" y="406400"/>
                    <a:pt x="1744051" y="406400"/>
                  </a:cubicBezTo>
                  <a:lnTo>
                    <a:pt x="203200" y="406400"/>
                  </a:lnTo>
                  <a:cubicBezTo>
                    <a:pt x="90976" y="406400"/>
                    <a:pt x="0" y="315424"/>
                    <a:pt x="0" y="203200"/>
                  </a:cubicBezTo>
                  <a:cubicBezTo>
                    <a:pt x="0" y="90976"/>
                    <a:pt x="90976" y="0"/>
                    <a:pt x="203200" y="0"/>
                  </a:cubicBezTo>
                  <a:close/>
                </a:path>
              </a:pathLst>
            </a:custGeom>
            <a:solidFill>
              <a:srgbClr val="5FEEE3"/>
            </a:solidFill>
          </p:spPr>
        </p:sp>
        <p:sp>
          <p:nvSpPr>
            <p:cNvPr name="TextBox 18" id="18"/>
            <p:cNvSpPr txBox="true"/>
            <p:nvPr/>
          </p:nvSpPr>
          <p:spPr>
            <a:xfrm>
              <a:off x="0" y="-38100"/>
              <a:ext cx="1947251" cy="444500"/>
            </a:xfrm>
            <a:prstGeom prst="rect">
              <a:avLst/>
            </a:prstGeom>
          </p:spPr>
          <p:txBody>
            <a:bodyPr anchor="ctr" rtlCol="false" tIns="50800" lIns="50800" bIns="50800" rIns="50800"/>
            <a:lstStyle/>
            <a:p>
              <a:pPr algn="ctr">
                <a:lnSpc>
                  <a:spcPts val="2659"/>
                </a:lnSpc>
                <a:spcBef>
                  <a:spcPct val="0"/>
                </a:spcBef>
              </a:pPr>
            </a:p>
          </p:txBody>
        </p:sp>
      </p:grpSp>
      <p:sp>
        <p:nvSpPr>
          <p:cNvPr name="Freeform 19" id="19"/>
          <p:cNvSpPr/>
          <p:nvPr/>
        </p:nvSpPr>
        <p:spPr>
          <a:xfrm flipH="false" flipV="false" rot="0">
            <a:off x="7191204" y="929221"/>
            <a:ext cx="867381" cy="569033"/>
          </a:xfrm>
          <a:custGeom>
            <a:avLst/>
            <a:gdLst/>
            <a:ahLst/>
            <a:cxnLst/>
            <a:rect r="r" b="b" t="t" l="l"/>
            <a:pathLst>
              <a:path h="569033" w="867381">
                <a:moveTo>
                  <a:pt x="0" y="0"/>
                </a:moveTo>
                <a:lnTo>
                  <a:pt x="867381" y="0"/>
                </a:lnTo>
                <a:lnTo>
                  <a:pt x="867381" y="569033"/>
                </a:lnTo>
                <a:lnTo>
                  <a:pt x="0" y="569033"/>
                </a:lnTo>
                <a:lnTo>
                  <a:pt x="0" y="0"/>
                </a:lnTo>
                <a:close/>
              </a:path>
            </a:pathLst>
          </a:custGeom>
          <a:blipFill>
            <a:blip r:embed="rId4">
              <a:extLst>
                <a:ext uri="{96DAC541-7B7A-43D3-8B79-37D633B846F1}">
                  <asvg:svgBlip xmlns:asvg="http://schemas.microsoft.com/office/drawing/2016/SVG/main" r:embed="rId5"/>
                </a:ext>
              </a:extLst>
            </a:blip>
            <a:stretch>
              <a:fillRect l="0" t="0" r="-159411" b="-250937"/>
            </a:stretch>
          </a:blipFill>
        </p:spPr>
      </p:sp>
      <p:sp>
        <p:nvSpPr>
          <p:cNvPr name="TextBox 20" id="20"/>
          <p:cNvSpPr txBox="true"/>
          <p:nvPr/>
        </p:nvSpPr>
        <p:spPr>
          <a:xfrm rot="0">
            <a:off x="712132" y="801895"/>
            <a:ext cx="5948510" cy="1314450"/>
          </a:xfrm>
          <a:prstGeom prst="rect">
            <a:avLst/>
          </a:prstGeom>
        </p:spPr>
        <p:txBody>
          <a:bodyPr anchor="t" rtlCol="false" tIns="0" lIns="0" bIns="0" rIns="0">
            <a:spAutoFit/>
          </a:bodyPr>
          <a:lstStyle/>
          <a:p>
            <a:pPr algn="l">
              <a:lnSpc>
                <a:spcPts val="3465"/>
              </a:lnSpc>
            </a:pPr>
            <a:r>
              <a:rPr lang="en-US" b="true" sz="2888">
                <a:solidFill>
                  <a:srgbClr val="545454"/>
                </a:solidFill>
                <a:latin typeface="Open Sans Bold"/>
                <a:ea typeface="Open Sans Bold"/>
                <a:cs typeface="Open Sans Bold"/>
                <a:sym typeface="Open Sans Bold"/>
              </a:rPr>
              <a:t>College of Science </a:t>
            </a:r>
          </a:p>
          <a:p>
            <a:pPr algn="l">
              <a:lnSpc>
                <a:spcPts val="3465"/>
              </a:lnSpc>
            </a:pPr>
            <a:r>
              <a:rPr lang="en-US" b="true" sz="2888">
                <a:solidFill>
                  <a:srgbClr val="545454"/>
                </a:solidFill>
                <a:latin typeface="Open Sans Bold"/>
                <a:ea typeface="Open Sans Bold"/>
                <a:cs typeface="Open Sans Bold"/>
                <a:sym typeface="Open Sans Bold"/>
              </a:rPr>
              <a:t>&amp; Technology</a:t>
            </a:r>
          </a:p>
          <a:p>
            <a:pPr algn="l">
              <a:lnSpc>
                <a:spcPts val="3465"/>
              </a:lnSpc>
            </a:pPr>
          </a:p>
        </p:txBody>
      </p:sp>
      <p:sp>
        <p:nvSpPr>
          <p:cNvPr name="TextBox 21" id="21"/>
          <p:cNvSpPr txBox="true"/>
          <p:nvPr/>
        </p:nvSpPr>
        <p:spPr>
          <a:xfrm rot="0">
            <a:off x="946209" y="4377852"/>
            <a:ext cx="8095446" cy="1851784"/>
          </a:xfrm>
          <a:prstGeom prst="rect">
            <a:avLst/>
          </a:prstGeom>
        </p:spPr>
        <p:txBody>
          <a:bodyPr anchor="t" rtlCol="false" tIns="0" lIns="0" bIns="0" rIns="0">
            <a:spAutoFit/>
          </a:bodyPr>
          <a:lstStyle/>
          <a:p>
            <a:pPr algn="ctr">
              <a:lnSpc>
                <a:spcPts val="15008"/>
              </a:lnSpc>
            </a:pPr>
            <a:r>
              <a:rPr lang="en-US" b="true" sz="10720">
                <a:solidFill>
                  <a:srgbClr val="000000"/>
                </a:solidFill>
                <a:latin typeface="Serithai Bold"/>
                <a:ea typeface="Serithai Bold"/>
                <a:cs typeface="Serithai Bold"/>
                <a:sym typeface="Serithai Bold"/>
              </a:rPr>
              <a:t>THANK YOU</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DAGm67ObGy8</dc:identifier>
  <dcterms:modified xsi:type="dcterms:W3CDTF">2011-08-01T06:04:30Z</dcterms:modified>
  <cp:revision>1</cp:revision>
  <dc:title>UBIQUITY TEMPLATE</dc:title>
</cp:coreProperties>
</file>